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79" r:id="rId5"/>
    <p:sldId id="280" r:id="rId6"/>
    <p:sldId id="281" r:id="rId7"/>
    <p:sldId id="282" r:id="rId8"/>
    <p:sldId id="283" r:id="rId9"/>
    <p:sldId id="284" r:id="rId10"/>
    <p:sldId id="285" r:id="rId11"/>
    <p:sldId id="286" r:id="rId12"/>
    <p:sldId id="292" r:id="rId13"/>
    <p:sldId id="287" r:id="rId14"/>
    <p:sldId id="293" r:id="rId15"/>
    <p:sldId id="288" r:id="rId16"/>
    <p:sldId id="289" r:id="rId17"/>
    <p:sldId id="294" r:id="rId18"/>
    <p:sldId id="290" r:id="rId19"/>
    <p:sldId id="291" r:id="rId20"/>
  </p:sldIdLst>
  <p:sldSz cx="12188825" cy="6858000"/>
  <p:notesSz cx="6858000" cy="9144000"/>
  <p:defaultTextStyle>
    <a:defPPr rtl="0">
      <a:defRPr lang="nl-nl"/>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6A4CF4-45E6-458B-B6B5-5705CB53D20B}" v="3" dt="2024-05-14T14:41:30.885"/>
  </p1510:revLst>
</p1510:revInfo>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87963" autoAdjust="0"/>
  </p:normalViewPr>
  <p:slideViewPr>
    <p:cSldViewPr>
      <p:cViewPr>
        <p:scale>
          <a:sx n="76" d="100"/>
          <a:sy n="76" d="100"/>
        </p:scale>
        <p:origin x="450" y="54"/>
      </p:cViewPr>
      <p:guideLst>
        <p:guide orient="horz" pos="2160"/>
        <p:guide pos="3839"/>
      </p:guideLst>
    </p:cSldViewPr>
  </p:slideViewPr>
  <p:notesTextViewPr>
    <p:cViewPr>
      <p:scale>
        <a:sx n="1" d="1"/>
        <a:sy n="1" d="1"/>
      </p:scale>
      <p:origin x="0" y="0"/>
    </p:cViewPr>
  </p:notesTextViewPr>
  <p:notesViewPr>
    <p:cSldViewPr showGuides="1">
      <p:cViewPr varScale="1">
        <p:scale>
          <a:sx n="69" d="100"/>
          <a:sy n="69" d="100"/>
        </p:scale>
        <p:origin x="35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9D54853C-92F9-4460-994F-41CE221B4D0A}" type="datetime1">
              <a:rPr lang="nl-NL" smtClean="0"/>
              <a:pPr algn="r" rtl="0"/>
              <a:t>30-1-2025</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DA52D9BF-D574-4807-B36C-9E2A025BE826}" type="slidenum">
              <a:rPr lang="nl-NL" smtClean="0"/>
              <a:pPr algn="r" rtl="0"/>
              <a:t>‹nr.›</a:t>
            </a:fld>
            <a:endParaRPr lang="nl-NL"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algn="r"/>
            <a:fld id="{553DA386-A159-4E91-8507-385538FB830D}" type="datetime1">
              <a:rPr lang="nl-NL" noProof="0" smtClean="0"/>
              <a:pPr algn="r"/>
              <a:t>30-1-2025</a:t>
            </a:fld>
            <a:endParaRPr lang="nl-NL" noProof="0"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a:fld id="{9E11EC53-F507-411E-9ADC-FBCFECE09D3D}" type="slidenum">
              <a:rPr lang="nl-NL" noProof="0" smtClean="0"/>
              <a:pPr algn="r"/>
              <a:t>‹nr.›</a:t>
            </a:fld>
            <a:endParaRPr lang="nl-NL" noProof="0"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rtl="0"/>
            <a:fld id="{9E11EC53-F507-411E-9ADC-FBCFECE09D3D}" type="slidenum">
              <a:rPr lang="nl-NL" smtClean="0"/>
              <a:pPr algn="r" rtl="0"/>
              <a:t>1</a:t>
            </a:fld>
            <a:endParaRPr lang="nl-NL" dirty="0"/>
          </a:p>
        </p:txBody>
      </p:sp>
    </p:spTree>
    <p:extLst>
      <p:ext uri="{BB962C8B-B14F-4D97-AF65-F5344CB8AC3E}">
        <p14:creationId xmlns:p14="http://schemas.microsoft.com/office/powerpoint/2010/main" val="170620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lgn="r"/>
            <a:fld id="{9E11EC53-F507-411E-9ADC-FBCFECE09D3D}" type="slidenum">
              <a:rPr lang="nl-NL" noProof="0" smtClean="0"/>
              <a:pPr algn="r"/>
              <a:t>6</a:t>
            </a:fld>
            <a:endParaRPr lang="nl-NL" noProof="0" dirty="0"/>
          </a:p>
        </p:txBody>
      </p:sp>
    </p:spTree>
    <p:extLst>
      <p:ext uri="{BB962C8B-B14F-4D97-AF65-F5344CB8AC3E}">
        <p14:creationId xmlns:p14="http://schemas.microsoft.com/office/powerpoint/2010/main" val="3656163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lgn="r"/>
            <a:fld id="{9E11EC53-F507-411E-9ADC-FBCFECE09D3D}" type="slidenum">
              <a:rPr lang="nl-NL" noProof="0" smtClean="0"/>
              <a:pPr algn="r"/>
              <a:t>12</a:t>
            </a:fld>
            <a:endParaRPr lang="nl-NL" noProof="0" dirty="0"/>
          </a:p>
        </p:txBody>
      </p:sp>
    </p:spTree>
    <p:extLst>
      <p:ext uri="{BB962C8B-B14F-4D97-AF65-F5344CB8AC3E}">
        <p14:creationId xmlns:p14="http://schemas.microsoft.com/office/powerpoint/2010/main" val="2619924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8" name="Gelijkbenige driehoe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nl-NL" dirty="0"/>
          </a:p>
        </p:txBody>
      </p:sp>
      <p:sp>
        <p:nvSpPr>
          <p:cNvPr id="62" name="Rechthoek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90000"/>
              </a:lnSpc>
            </a:pPr>
            <a:endParaRPr lang="nl-NL" sz="3200" dirty="0">
              <a:solidFill>
                <a:schemeClr val="tx2"/>
              </a:solidFill>
            </a:endParaRPr>
          </a:p>
        </p:txBody>
      </p:sp>
      <p:sp>
        <p:nvSpPr>
          <p:cNvPr id="2" name="Titel 1"/>
          <p:cNvSpPr>
            <a:spLocks noGrp="1"/>
          </p:cNvSpPr>
          <p:nvPr>
            <p:ph type="ctrTitle"/>
          </p:nvPr>
        </p:nvSpPr>
        <p:spPr>
          <a:xfrm>
            <a:off x="1218883" y="1905002"/>
            <a:ext cx="9751060" cy="2147926"/>
          </a:xfrm>
        </p:spPr>
        <p:txBody>
          <a:bodyPr rtlCol="0" anchor="ctr">
            <a:normAutofit/>
          </a:bodyPr>
          <a:lstStyle>
            <a:lvl1pPr algn="ctr" rtl="0">
              <a:defRPr sz="4400" cap="all" normalizeH="0" baseline="0"/>
            </a:lvl1pPr>
          </a:lstStyle>
          <a:p>
            <a:pPr rtl="0"/>
            <a:r>
              <a:rPr lang="nl-NL"/>
              <a:t>Klik om stijl te bewerken</a:t>
            </a:r>
            <a:endParaRPr lang="nl-NL" dirty="0"/>
          </a:p>
        </p:txBody>
      </p:sp>
      <p:sp>
        <p:nvSpPr>
          <p:cNvPr id="3" name="Subtitel 2"/>
          <p:cNvSpPr>
            <a:spLocks noGrp="1"/>
          </p:cNvSpPr>
          <p:nvPr>
            <p:ph type="subTitle" idx="1"/>
          </p:nvPr>
        </p:nvSpPr>
        <p:spPr>
          <a:xfrm>
            <a:off x="1218883" y="4140200"/>
            <a:ext cx="9751060" cy="1016000"/>
          </a:xfrm>
        </p:spPr>
        <p:txBody>
          <a:bodyPr rtlCol="0">
            <a:normAutofit/>
          </a:bodyPr>
          <a:lstStyle>
            <a:lvl1pPr marL="0" indent="0" algn="ctr" rtl="0">
              <a:spcBef>
                <a:spcPts val="0"/>
              </a:spcBef>
              <a:buNone/>
              <a:defRPr sz="280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nl-NL"/>
              <a:t>Klikken om de ondertitelstijl van het model te bewerken</a:t>
            </a:r>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ieve 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821163" y="482600"/>
            <a:ext cx="3961368" cy="1727200"/>
          </a:xfrm>
        </p:spPr>
        <p:txBody>
          <a:bodyPr rtlCol="0" anchor="b" anchorCtr="0">
            <a:normAutofit/>
          </a:bodyPr>
          <a:lstStyle>
            <a:lvl1pPr algn="l" rtl="0">
              <a:defRPr sz="3200" b="0"/>
            </a:lvl1pPr>
          </a:lstStyle>
          <a:p>
            <a:pPr rtl="0"/>
            <a:r>
              <a:rPr lang="nl-NL"/>
              <a:t>Klik om stijl te bewerken</a:t>
            </a:r>
            <a:endParaRPr lang="nl-NL" dirty="0"/>
          </a:p>
        </p:txBody>
      </p:sp>
      <p:sp>
        <p:nvSpPr>
          <p:cNvPr id="9" name="Rechthoek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nl-NL" dirty="0"/>
          </a:p>
        </p:txBody>
      </p:sp>
      <p:sp>
        <p:nvSpPr>
          <p:cNvPr id="3" name="Tijdelijke aanduiding voor afbeelding 2" descr="Een lege tijdelijke aanduiding om een afbeelding toe te voegen. Klik op de tijdelijke aanduiding en selecteer de afbeelding die u wilt toevoegen.&#10;"/>
          <p:cNvSpPr>
            <a:spLocks noGrp="1"/>
          </p:cNvSpPr>
          <p:nvPr>
            <p:ph type="pic" idx="1"/>
          </p:nvPr>
        </p:nvSpPr>
        <p:spPr>
          <a:xfrm>
            <a:off x="507868" y="482600"/>
            <a:ext cx="6602281" cy="5842001"/>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7821163" y="2286000"/>
            <a:ext cx="3961368" cy="40894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nl-NL"/>
              <a:t>Klikken om de tekststijl van het model te bewerken</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verticale tekst 2"/>
          <p:cNvSpPr>
            <a:spLocks noGrp="1"/>
          </p:cNvSpPr>
          <p:nvPr>
            <p:ph type="body" orient="vert" idx="1"/>
          </p:nvPr>
        </p:nvSpPr>
        <p:spPr/>
        <p:txBody>
          <a:bodyPr vert="eaVert" rtlCol="0"/>
          <a:lstStyle>
            <a:lvl5pPr algn="l" rtl="0">
              <a:defRPr/>
            </a:lvl5pPr>
            <a:lvl6pPr marL="2669581" algn="l" rtl="0">
              <a:defRPr baseline="0"/>
            </a:lvl6pPr>
            <a:lvl7pPr marL="2669581" algn="l" rtl="0">
              <a:defRPr baseline="0"/>
            </a:lvl7pPr>
            <a:lvl8pPr marL="2669581" algn="l" rtl="0">
              <a:defRPr baseline="0"/>
            </a:lvl8pPr>
            <a:lvl9pPr marL="2669581" algn="l" rtl="0">
              <a:defRPr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lvl1pPr>
              <a:defRPr/>
            </a:lvl1pPr>
          </a:lstStyle>
          <a:p>
            <a:pPr algn="r"/>
            <a:fld id="{D8059EDE-044D-4364-A879-5DD76212AC0D}" type="datetime1">
              <a:rPr lang="nl-NL" smtClean="0"/>
              <a:pPr algn="r"/>
              <a:t>30-1-2025</a:t>
            </a:fld>
            <a:endParaRPr lang="nl-NL" dirty="0"/>
          </a:p>
        </p:txBody>
      </p:sp>
      <p:sp>
        <p:nvSpPr>
          <p:cNvPr id="6" name="Tijdelijke aanduiding voor dianummer 5"/>
          <p:cNvSpPr>
            <a:spLocks noGrp="1"/>
          </p:cNvSpPr>
          <p:nvPr>
            <p:ph type="sldNum" sz="quarter" idx="12"/>
          </p:nvPr>
        </p:nvSpPr>
        <p:spPr/>
        <p:txBody>
          <a:bodyPr rtlCol="0"/>
          <a:lstStyle/>
          <a:p>
            <a:pPr algn="r"/>
            <a:fld id="{E5FD5434-F838-4DD4-A17B-1CB1A1850DF4}" type="slidenum">
              <a:rPr lang="nl-NL" smtClean="0"/>
              <a:pPr algn="r"/>
              <a:t>‹nr.›</a:t>
            </a:fld>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0040043" y="482599"/>
            <a:ext cx="1843982" cy="5791201"/>
          </a:xfrm>
        </p:spPr>
        <p:txBody>
          <a:bodyPr vert="eaVert" rtlCol="0"/>
          <a:lstStyle/>
          <a:p>
            <a:pPr rtl="0"/>
            <a:r>
              <a:rPr lang="nl-NL"/>
              <a:t>Klik om stijl te bewerken</a:t>
            </a:r>
            <a:endParaRPr lang="nl-NL" dirty="0"/>
          </a:p>
        </p:txBody>
      </p:sp>
      <p:sp>
        <p:nvSpPr>
          <p:cNvPr id="3" name="Tijdelijke aanduiding voor verticale tekst 2"/>
          <p:cNvSpPr>
            <a:spLocks noGrp="1"/>
          </p:cNvSpPr>
          <p:nvPr>
            <p:ph type="body" orient="vert" idx="1"/>
          </p:nvPr>
        </p:nvSpPr>
        <p:spPr>
          <a:xfrm>
            <a:off x="914162" y="482599"/>
            <a:ext cx="9040045" cy="5791201"/>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lvl1pPr>
              <a:defRPr/>
            </a:lvl1pPr>
          </a:lstStyle>
          <a:p>
            <a:pPr algn="r"/>
            <a:fld id="{1601514A-BDE2-4024-908B-AD8ECF83B04A}" type="datetime1">
              <a:rPr lang="nl-NL" smtClean="0"/>
              <a:pPr algn="r"/>
              <a:t>30-1-2025</a:t>
            </a:fld>
            <a:endParaRPr lang="nl-NL" dirty="0"/>
          </a:p>
        </p:txBody>
      </p:sp>
      <p:sp>
        <p:nvSpPr>
          <p:cNvPr id="6" name="Tijdelijke aanduiding voor dianummer 5"/>
          <p:cNvSpPr>
            <a:spLocks noGrp="1"/>
          </p:cNvSpPr>
          <p:nvPr>
            <p:ph type="sldNum" sz="quarter" idx="12"/>
          </p:nvPr>
        </p:nvSpPr>
        <p:spPr/>
        <p:txBody>
          <a:bodyPr rtlCol="0"/>
          <a:lstStyle/>
          <a:p>
            <a:pPr algn="r"/>
            <a:fld id="{E5FD5434-F838-4DD4-A17B-1CB1A1850DF4}" type="slidenum">
              <a:rPr lang="nl-NL" smtClean="0"/>
              <a:pPr algn="r"/>
              <a:t>‹nr.›</a:t>
            </a:fld>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inhoud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lvl1pPr>
              <a:defRPr/>
            </a:lvl1pPr>
          </a:lstStyle>
          <a:p>
            <a:pPr algn="r"/>
            <a:fld id="{A75DC181-B728-46B4-BD15-783B098DA13C}" type="datetime1">
              <a:rPr lang="nl-NL" smtClean="0"/>
              <a:pPr algn="r"/>
              <a:t>30-1-2025</a:t>
            </a:fld>
            <a:endParaRPr lang="nl-NL" dirty="0"/>
          </a:p>
        </p:txBody>
      </p:sp>
      <p:sp>
        <p:nvSpPr>
          <p:cNvPr id="6" name="Tijdelijke aanduiding voor dianummer 5"/>
          <p:cNvSpPr>
            <a:spLocks noGrp="1"/>
          </p:cNvSpPr>
          <p:nvPr>
            <p:ph type="sldNum" sz="quarter" idx="12"/>
          </p:nvPr>
        </p:nvSpPr>
        <p:spPr/>
        <p:txBody>
          <a:bodyPr rtlCol="0"/>
          <a:lstStyle/>
          <a:p>
            <a:pPr algn="r"/>
            <a:fld id="{E5FD5434-F838-4DD4-A17B-1CB1A1850DF4}" type="slidenum">
              <a:rPr lang="nl-NL" smtClean="0"/>
              <a:pPr algn="r"/>
              <a:t>‹nr.›</a:t>
            </a:fld>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11" name="Gelijkbenige driehoe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nl-NL" dirty="0"/>
          </a:p>
        </p:txBody>
      </p:sp>
      <p:sp>
        <p:nvSpPr>
          <p:cNvPr id="2" name="Titel 1"/>
          <p:cNvSpPr>
            <a:spLocks noGrp="1"/>
          </p:cNvSpPr>
          <p:nvPr>
            <p:ph type="title"/>
          </p:nvPr>
        </p:nvSpPr>
        <p:spPr>
          <a:xfrm>
            <a:off x="1218883" y="1524000"/>
            <a:ext cx="9751060" cy="1992597"/>
          </a:xfrm>
        </p:spPr>
        <p:txBody>
          <a:bodyPr rtlCol="0" anchor="b" anchorCtr="0">
            <a:noAutofit/>
          </a:bodyPr>
          <a:lstStyle>
            <a:lvl1pPr algn="ctr" rtl="0">
              <a:defRPr sz="4400" b="0" cap="all" baseline="0"/>
            </a:lvl1pPr>
          </a:lstStyle>
          <a:p>
            <a:pPr rtl="0"/>
            <a:r>
              <a:rPr lang="nl-NL"/>
              <a:t>Klik om stijl te bewerken</a:t>
            </a:r>
            <a:endParaRPr lang="nl-NL" dirty="0"/>
          </a:p>
        </p:txBody>
      </p:sp>
      <p:sp>
        <p:nvSpPr>
          <p:cNvPr id="3" name="Tijdelijke aanduiding voor tekst 2"/>
          <p:cNvSpPr>
            <a:spLocks noGrp="1"/>
          </p:cNvSpPr>
          <p:nvPr>
            <p:ph type="body" idx="1"/>
          </p:nvPr>
        </p:nvSpPr>
        <p:spPr>
          <a:xfrm>
            <a:off x="1218883" y="3632200"/>
            <a:ext cx="9751060" cy="1016000"/>
          </a:xfrm>
        </p:spPr>
        <p:txBody>
          <a:bodyPr rtlCol="0" anchor="t" anchorCtr="0">
            <a:noAutofit/>
          </a:bodyPr>
          <a:lstStyle>
            <a:lvl1pPr marL="0" indent="0" algn="ctr"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nl-NL"/>
              <a:t>Klikken om de tekststijl van het model te bewerken</a:t>
            </a:r>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lvl1pPr>
              <a:defRPr/>
            </a:lvl1pPr>
          </a:lstStyle>
          <a:p>
            <a:pPr algn="r"/>
            <a:fld id="{244AD55D-3BC5-4F1C-AC62-8C0830849167}" type="datetime1">
              <a:rPr lang="nl-NL" smtClean="0"/>
              <a:pPr algn="r"/>
              <a:t>30-1-2025</a:t>
            </a:fld>
            <a:endParaRPr lang="nl-NL" dirty="0"/>
          </a:p>
        </p:txBody>
      </p:sp>
      <p:sp>
        <p:nvSpPr>
          <p:cNvPr id="6" name="Tijdelijke aanduiding voor dianummer 5"/>
          <p:cNvSpPr>
            <a:spLocks noGrp="1"/>
          </p:cNvSpPr>
          <p:nvPr>
            <p:ph type="sldNum" sz="quarter" idx="12"/>
          </p:nvPr>
        </p:nvSpPr>
        <p:spPr/>
        <p:txBody>
          <a:bodyPr rtlCol="0"/>
          <a:lstStyle/>
          <a:p>
            <a:pPr algn="r"/>
            <a:fld id="{E5FD5434-F838-4DD4-A17B-1CB1A1850DF4}" type="slidenum">
              <a:rPr lang="nl-NL" smtClean="0"/>
              <a:pPr algn="r"/>
              <a:t>‹nr.›</a:t>
            </a:fld>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inhoud 2"/>
          <p:cNvSpPr>
            <a:spLocks noGrp="1"/>
          </p:cNvSpPr>
          <p:nvPr>
            <p:ph sz="half" idx="1"/>
          </p:nvPr>
        </p:nvSpPr>
        <p:spPr>
          <a:xfrm>
            <a:off x="914162"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marL="2669581" algn="l" rtl="0">
              <a:defRPr sz="1400"/>
            </a:lvl7pPr>
            <a:lvl8pPr marL="2669581" algn="l" rtl="0">
              <a:defRPr sz="1400"/>
            </a:lvl8pPr>
            <a:lvl9pPr marL="2669581" algn="l" rtl="0">
              <a:defRPr sz="14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inhoud 3"/>
          <p:cNvSpPr>
            <a:spLocks noGrp="1"/>
          </p:cNvSpPr>
          <p:nvPr>
            <p:ph sz="half" idx="2"/>
          </p:nvPr>
        </p:nvSpPr>
        <p:spPr>
          <a:xfrm>
            <a:off x="6297559"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baseline="0"/>
            </a:lvl6pPr>
            <a:lvl7pPr marL="2669581" algn="l" rtl="0">
              <a:defRPr sz="1400" baseline="0"/>
            </a:lvl7pPr>
            <a:lvl8pPr marL="2669581" algn="l" rtl="0">
              <a:defRPr sz="1400" baseline="0"/>
            </a:lvl8pPr>
            <a:lvl9pPr marL="2669581" algn="l" rtl="0">
              <a:defRPr sz="14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lvl1pPr>
              <a:defRPr/>
            </a:lvl1pPr>
          </a:lstStyle>
          <a:p>
            <a:pPr algn="r"/>
            <a:fld id="{95A2B5C6-B807-4FE0-AABD-686D6A5843CA}" type="datetime1">
              <a:rPr lang="nl-NL" smtClean="0"/>
              <a:pPr algn="r"/>
              <a:t>30-1-2025</a:t>
            </a:fld>
            <a:endParaRPr lang="nl-NL" dirty="0"/>
          </a:p>
        </p:txBody>
      </p:sp>
      <p:sp>
        <p:nvSpPr>
          <p:cNvPr id="7" name="Tijdelijke aanduiding voor dianummer 6"/>
          <p:cNvSpPr>
            <a:spLocks noGrp="1"/>
          </p:cNvSpPr>
          <p:nvPr>
            <p:ph type="sldNum" sz="quarter" idx="12"/>
          </p:nvPr>
        </p:nvSpPr>
        <p:spPr/>
        <p:txBody>
          <a:bodyPr rtlCol="0"/>
          <a:lstStyle>
            <a:lvl1pPr algn="r">
              <a:defRPr/>
            </a:lvl1pPr>
          </a:lstStyle>
          <a:p>
            <a:fld id="{E5FD5434-F838-4DD4-A17B-1CB1A1850DF4}" type="slidenum">
              <a:rPr lang="nl-NL" smtClean="0"/>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nl-NL"/>
              <a:t>Klik om stijl te bewerken</a:t>
            </a:r>
            <a:endParaRPr lang="nl-NL" dirty="0"/>
          </a:p>
        </p:txBody>
      </p:sp>
      <p:sp>
        <p:nvSpPr>
          <p:cNvPr id="3" name="Tijdelijke aanduiding voor tekst 2"/>
          <p:cNvSpPr>
            <a:spLocks noGrp="1"/>
          </p:cNvSpPr>
          <p:nvPr>
            <p:ph type="body" idx="1"/>
          </p:nvPr>
        </p:nvSpPr>
        <p:spPr>
          <a:xfrm>
            <a:off x="914162"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nl-NL"/>
              <a:t>Klikken om de tekststijl van het model te bewerken</a:t>
            </a:r>
          </a:p>
        </p:txBody>
      </p:sp>
      <p:sp>
        <p:nvSpPr>
          <p:cNvPr id="4" name="Tijdelijke aanduiding voor inhoud 3"/>
          <p:cNvSpPr>
            <a:spLocks noGrp="1"/>
          </p:cNvSpPr>
          <p:nvPr>
            <p:ph sz="half" idx="2"/>
          </p:nvPr>
        </p:nvSpPr>
        <p:spPr>
          <a:xfrm>
            <a:off x="914162"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a:lvl8pPr>
            <a:lvl9pPr marL="2669581" algn="l" rtl="0">
              <a:defRPr sz="14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tekst 4"/>
          <p:cNvSpPr>
            <a:spLocks noGrp="1"/>
          </p:cNvSpPr>
          <p:nvPr>
            <p:ph type="body" sz="quarter" idx="3"/>
          </p:nvPr>
        </p:nvSpPr>
        <p:spPr>
          <a:xfrm>
            <a:off x="6297559"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nl-NL"/>
              <a:t>Klikken om de tekststijl van het model te bewerken</a:t>
            </a:r>
          </a:p>
        </p:txBody>
      </p:sp>
      <p:sp>
        <p:nvSpPr>
          <p:cNvPr id="6" name="Tijdelijke aanduiding voor inhoud 5"/>
          <p:cNvSpPr>
            <a:spLocks noGrp="1"/>
          </p:cNvSpPr>
          <p:nvPr>
            <p:ph sz="quarter" idx="4"/>
          </p:nvPr>
        </p:nvSpPr>
        <p:spPr>
          <a:xfrm>
            <a:off x="6297559"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baseline="0"/>
            </a:lvl8pPr>
            <a:lvl9pPr marL="2669581" algn="l" rtl="0">
              <a:defRPr sz="14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8" name="Tijdelijke aanduiding voor voettekst 7"/>
          <p:cNvSpPr>
            <a:spLocks noGrp="1"/>
          </p:cNvSpPr>
          <p:nvPr>
            <p:ph type="ftr" sz="quarter" idx="11"/>
          </p:nvPr>
        </p:nvSpPr>
        <p:spPr/>
        <p:txBody>
          <a:bodyPr rtlCol="0"/>
          <a:lstStyle/>
          <a:p>
            <a:pPr rtl="0"/>
            <a:endParaRPr lang="nl-NL" dirty="0"/>
          </a:p>
        </p:txBody>
      </p:sp>
      <p:sp>
        <p:nvSpPr>
          <p:cNvPr id="7" name="Tijdelijke aanduiding voor datum 6"/>
          <p:cNvSpPr>
            <a:spLocks noGrp="1"/>
          </p:cNvSpPr>
          <p:nvPr>
            <p:ph type="dt" sz="half" idx="10"/>
          </p:nvPr>
        </p:nvSpPr>
        <p:spPr/>
        <p:txBody>
          <a:bodyPr rtlCol="0"/>
          <a:lstStyle>
            <a:lvl1pPr>
              <a:defRPr/>
            </a:lvl1pPr>
          </a:lstStyle>
          <a:p>
            <a:pPr algn="r"/>
            <a:fld id="{9B4EBB98-C036-46CF-939C-0D45A24A7F4E}" type="datetime1">
              <a:rPr lang="nl-NL" smtClean="0"/>
              <a:pPr algn="r"/>
              <a:t>30-1-2025</a:t>
            </a:fld>
            <a:endParaRPr lang="nl-NL" dirty="0"/>
          </a:p>
        </p:txBody>
      </p:sp>
      <p:sp>
        <p:nvSpPr>
          <p:cNvPr id="9" name="Tijdelijke aanduiding voor dianummer 8"/>
          <p:cNvSpPr>
            <a:spLocks noGrp="1"/>
          </p:cNvSpPr>
          <p:nvPr>
            <p:ph type="sldNum" sz="quarter" idx="12"/>
          </p:nvPr>
        </p:nvSpPr>
        <p:spPr/>
        <p:txBody>
          <a:bodyPr rtlCol="0"/>
          <a:lstStyle>
            <a:lvl1pPr algn="r">
              <a:defRPr/>
            </a:lvl1pPr>
          </a:lstStyle>
          <a:p>
            <a:fld id="{E5FD5434-F838-4DD4-A17B-1CB1A1850DF4}" type="slidenum">
              <a:rPr lang="nl-NL" smtClean="0"/>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4" name="Tijdelijke aanduiding voor voettekst 3"/>
          <p:cNvSpPr>
            <a:spLocks noGrp="1"/>
          </p:cNvSpPr>
          <p:nvPr>
            <p:ph type="ftr" sz="quarter" idx="11"/>
          </p:nvPr>
        </p:nvSpPr>
        <p:spPr/>
        <p:txBody>
          <a:bodyPr rtlCol="0"/>
          <a:lstStyle/>
          <a:p>
            <a:pPr rtl="0"/>
            <a:endParaRPr lang="nl-NL" dirty="0"/>
          </a:p>
        </p:txBody>
      </p:sp>
      <p:sp>
        <p:nvSpPr>
          <p:cNvPr id="3" name="Tijdelijke aanduiding voor datum 2"/>
          <p:cNvSpPr>
            <a:spLocks noGrp="1"/>
          </p:cNvSpPr>
          <p:nvPr>
            <p:ph type="dt" sz="half" idx="10"/>
          </p:nvPr>
        </p:nvSpPr>
        <p:spPr/>
        <p:txBody>
          <a:bodyPr rtlCol="0"/>
          <a:lstStyle>
            <a:lvl1pPr>
              <a:defRPr/>
            </a:lvl1pPr>
          </a:lstStyle>
          <a:p>
            <a:pPr algn="r"/>
            <a:fld id="{FB045200-C89B-498E-8583-2ECC97E8B889}" type="datetime1">
              <a:rPr lang="nl-NL" smtClean="0"/>
              <a:pPr algn="r"/>
              <a:t>30-1-2025</a:t>
            </a:fld>
            <a:endParaRPr lang="nl-NL" dirty="0"/>
          </a:p>
        </p:txBody>
      </p:sp>
      <p:sp>
        <p:nvSpPr>
          <p:cNvPr id="5" name="Tijdelijke aanduiding voor dianummer 4"/>
          <p:cNvSpPr>
            <a:spLocks noGrp="1"/>
          </p:cNvSpPr>
          <p:nvPr>
            <p:ph type="sldNum" sz="quarter" idx="12"/>
          </p:nvPr>
        </p:nvSpPr>
        <p:spPr/>
        <p:txBody>
          <a:bodyPr rtlCol="0"/>
          <a:lstStyle/>
          <a:p>
            <a:pPr algn="r"/>
            <a:fld id="{E5FD5434-F838-4DD4-A17B-1CB1A1850DF4}" type="slidenum">
              <a:rPr lang="nl-NL" smtClean="0"/>
              <a:pPr algn="r"/>
              <a:t>‹nr.›</a:t>
            </a:fld>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821163" y="482600"/>
            <a:ext cx="3961368" cy="1727200"/>
          </a:xfrm>
        </p:spPr>
        <p:txBody>
          <a:bodyPr rtlCol="0" anchor="b">
            <a:noAutofit/>
          </a:bodyPr>
          <a:lstStyle>
            <a:lvl1pPr algn="l" rtl="0">
              <a:defRPr sz="3200" b="0"/>
            </a:lvl1pPr>
          </a:lstStyle>
          <a:p>
            <a:pPr rtl="0"/>
            <a:r>
              <a:rPr lang="nl-NL"/>
              <a:t>Klik om stijl te bewerken</a:t>
            </a:r>
            <a:endParaRPr lang="nl-NL" dirty="0"/>
          </a:p>
        </p:txBody>
      </p:sp>
      <p:sp>
        <p:nvSpPr>
          <p:cNvPr id="20" name="Rechthoek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nl-NL" dirty="0"/>
          </a:p>
        </p:txBody>
      </p:sp>
      <p:sp>
        <p:nvSpPr>
          <p:cNvPr id="3" name="Tijdelijke aanduiding voor inhoud 2"/>
          <p:cNvSpPr>
            <a:spLocks noGrp="1"/>
          </p:cNvSpPr>
          <p:nvPr>
            <p:ph idx="1"/>
          </p:nvPr>
        </p:nvSpPr>
        <p:spPr bwMode="white">
          <a:xfrm>
            <a:off x="507868" y="482600"/>
            <a:ext cx="6602280" cy="5842001"/>
          </a:xfrm>
        </p:spPr>
        <p:txBody>
          <a:bodyPr rtlCol="0">
            <a:normAutofit/>
          </a:bodyPr>
          <a:lstStyle>
            <a:lvl1pPr algn="l" rtl="0">
              <a:defRPr sz="2800"/>
            </a:lvl1pPr>
            <a:lvl2pPr algn="l" rtl="0">
              <a:defRPr sz="2400"/>
            </a:lvl2pPr>
            <a:lvl3pPr algn="l" rtl="0">
              <a:defRPr sz="2000"/>
            </a:lvl3pPr>
            <a:lvl4pPr algn="l" rtl="0">
              <a:defRPr sz="1800"/>
            </a:lvl4pPr>
            <a:lvl5pPr algn="l" rtl="0">
              <a:defRPr sz="1600"/>
            </a:lvl5pPr>
            <a:lvl6pPr algn="l" rtl="0">
              <a:defRPr sz="1600"/>
            </a:lvl6pPr>
            <a:lvl7pPr algn="l" rtl="0">
              <a:defRPr sz="1600"/>
            </a:lvl7pPr>
            <a:lvl8pPr algn="l" rtl="0">
              <a:defRPr sz="1600"/>
            </a:lvl8pPr>
            <a:lvl9pPr algn="l" rtl="0">
              <a:defRPr sz="16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tekst 3"/>
          <p:cNvSpPr>
            <a:spLocks noGrp="1"/>
          </p:cNvSpPr>
          <p:nvPr>
            <p:ph type="body" sz="half" idx="2"/>
          </p:nvPr>
        </p:nvSpPr>
        <p:spPr>
          <a:xfrm>
            <a:off x="7821163" y="2286000"/>
            <a:ext cx="3961368" cy="4089400"/>
          </a:xfrm>
        </p:spPr>
        <p:txBody>
          <a:bodyPr rtlCol="0" anchor="t" anchorCtr="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nl-NL"/>
              <a:t>Klikken om de tekststijl van het model te bewerken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Gelijkbenige driehoe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nl-NL" dirty="0"/>
          </a:p>
        </p:txBody>
      </p:sp>
      <p:sp>
        <p:nvSpPr>
          <p:cNvPr id="2" name="Titel 1"/>
          <p:cNvSpPr>
            <a:spLocks noGrp="1"/>
          </p:cNvSpPr>
          <p:nvPr>
            <p:ph type="title"/>
          </p:nvPr>
        </p:nvSpPr>
        <p:spPr>
          <a:xfrm>
            <a:off x="6399133" y="1905000"/>
            <a:ext cx="5180251" cy="1727200"/>
          </a:xfrm>
        </p:spPr>
        <p:txBody>
          <a:bodyPr rtlCol="0" anchor="b" anchorCtr="0">
            <a:normAutofit/>
          </a:bodyPr>
          <a:lstStyle>
            <a:lvl1pPr algn="l" rtl="0">
              <a:defRPr sz="3200" b="0"/>
            </a:lvl1pPr>
          </a:lstStyle>
          <a:p>
            <a:pPr rtl="0"/>
            <a:r>
              <a:rPr lang="nl-NL"/>
              <a:t>Klik om stijl te bewerken</a:t>
            </a:r>
            <a:endParaRPr lang="nl-NL" dirty="0"/>
          </a:p>
        </p:txBody>
      </p:sp>
      <p:sp>
        <p:nvSpPr>
          <p:cNvPr id="9" name="Rechthoek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nl-NL" dirty="0"/>
          </a:p>
        </p:txBody>
      </p:sp>
      <p:sp>
        <p:nvSpPr>
          <p:cNvPr id="3" name="Tijdelijke aanduiding voor afbeelding 2" descr="Een lege tijdelijke aanduiding om een afbeelding toe te voegen. Klik op de tijdelijke aanduiding en selecteer de afbeelding die u wilt toevoegen.&#10;"/>
          <p:cNvSpPr>
            <a:spLocks noGrp="1"/>
          </p:cNvSpPr>
          <p:nvPr>
            <p:ph type="pic" idx="1"/>
          </p:nvPr>
        </p:nvSpPr>
        <p:spPr>
          <a:xfrm>
            <a:off x="507869" y="482601"/>
            <a:ext cx="5077859" cy="5862706"/>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99133" y="3733800"/>
            <a:ext cx="5180251" cy="172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nl-NL"/>
              <a:t>Klikken om de tekststijl van het model te bewerken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pPr rtl="0"/>
            <a:r>
              <a:rPr lang="nl-NL" dirty="0"/>
              <a:t>Klik om de titelstijl van het model te bewerken</a:t>
            </a:r>
          </a:p>
        </p:txBody>
      </p:sp>
      <p:sp>
        <p:nvSpPr>
          <p:cNvPr id="3" name="Tijdelijke aanduiding voor tekst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5" name="Tijdelijke aanduiding voor voettekst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rtl="0">
              <a:defRPr sz="1100">
                <a:solidFill>
                  <a:schemeClr val="tx1"/>
                </a:solidFill>
              </a:defRPr>
            </a:lvl1pPr>
          </a:lstStyle>
          <a:p>
            <a:pPr rtl="0"/>
            <a:endParaRPr lang="nl-NL" dirty="0"/>
          </a:p>
        </p:txBody>
      </p:sp>
      <p:sp>
        <p:nvSpPr>
          <p:cNvPr id="4" name="Tijdelijke aanduiding voor datum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l" rtl="0">
              <a:defRPr sz="1100">
                <a:solidFill>
                  <a:schemeClr val="tx1"/>
                </a:solidFill>
              </a:defRPr>
            </a:lvl1pPr>
          </a:lstStyle>
          <a:p>
            <a:pPr algn="r"/>
            <a:fld id="{6BAD1549-3280-4028-8544-87AFE2F5DFA6}" type="datetime1">
              <a:rPr lang="nl-NL" smtClean="0"/>
              <a:pPr algn="r"/>
              <a:t>30-1-2025</a:t>
            </a:fld>
            <a:endParaRPr lang="nl-NL" dirty="0"/>
          </a:p>
        </p:txBody>
      </p:sp>
      <p:sp>
        <p:nvSpPr>
          <p:cNvPr id="6" name="Tijdelijke aanduiding voor dianumm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l" rtl="0">
              <a:defRPr sz="1100">
                <a:solidFill>
                  <a:schemeClr val="tx1"/>
                </a:solidFill>
              </a:defRPr>
            </a:lvl1pPr>
          </a:lstStyle>
          <a:p>
            <a:pPr algn="r"/>
            <a:fld id="{E5FD5434-F838-4DD4-A17B-1CB1A1850DF4}" type="slidenum">
              <a:rPr lang="nl-NL" smtClean="0"/>
              <a:pPr algn="r"/>
              <a:t>‹nr.›</a:t>
            </a:fld>
            <a:endParaRPr lang="nl-NL" dirty="0"/>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rtlCol="0"/>
          <a:lstStyle/>
          <a:p>
            <a:pPr rtl="0"/>
            <a:r>
              <a:rPr lang="nl-NL" dirty="0"/>
              <a:t>HET OELOEWAKASEBAÏSME</a:t>
            </a:r>
          </a:p>
        </p:txBody>
      </p:sp>
      <p:sp>
        <p:nvSpPr>
          <p:cNvPr id="2" name="Subtitel 1"/>
          <p:cNvSpPr>
            <a:spLocks noGrp="1"/>
          </p:cNvSpPr>
          <p:nvPr>
            <p:ph type="subTitle" idx="1"/>
          </p:nvPr>
        </p:nvSpPr>
        <p:spPr/>
        <p:txBody>
          <a:bodyPr rtlCol="0">
            <a:normAutofit/>
          </a:bodyPr>
          <a:lstStyle/>
          <a:p>
            <a:pPr rtl="0"/>
            <a:r>
              <a:rPr lang="nl-NL" dirty="0"/>
              <a:t>Word lid van onze religie!</a:t>
            </a:r>
          </a:p>
        </p:txBody>
      </p:sp>
      <p:pic>
        <p:nvPicPr>
          <p:cNvPr id="5" name="Afbeelding 4" descr="Afbeelding met logo&#10;&#10;Automatisch gegenereerde beschrijving">
            <a:extLst>
              <a:ext uri="{FF2B5EF4-FFF2-40B4-BE49-F238E27FC236}">
                <a16:creationId xmlns:a16="http://schemas.microsoft.com/office/drawing/2014/main" id="{A8FE13E4-EAE8-CB2B-87C1-E6647A8092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03858" cy="1440160"/>
          </a:xfrm>
          <a:prstGeom prst="rect">
            <a:avLst/>
          </a:prstGeom>
        </p:spPr>
      </p:pic>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66E1D-FFBF-7E12-5794-349C2F2262CF}"/>
              </a:ext>
            </a:extLst>
          </p:cNvPr>
          <p:cNvSpPr>
            <a:spLocks noGrp="1"/>
          </p:cNvSpPr>
          <p:nvPr>
            <p:ph type="title"/>
          </p:nvPr>
        </p:nvSpPr>
        <p:spPr>
          <a:xfrm>
            <a:off x="914162" y="482600"/>
            <a:ext cx="10360501" cy="642144"/>
          </a:xfrm>
        </p:spPr>
        <p:txBody>
          <a:bodyPr/>
          <a:lstStyle/>
          <a:p>
            <a:r>
              <a:rPr lang="nl-NL" dirty="0"/>
              <a:t>ANDERE GODEN</a:t>
            </a:r>
          </a:p>
        </p:txBody>
      </p:sp>
      <p:sp>
        <p:nvSpPr>
          <p:cNvPr id="3" name="Tijdelijke aanduiding voor inhoud 2">
            <a:extLst>
              <a:ext uri="{FF2B5EF4-FFF2-40B4-BE49-F238E27FC236}">
                <a16:creationId xmlns:a16="http://schemas.microsoft.com/office/drawing/2014/main" id="{997192E7-3F8B-A4EE-C11C-F9BE1F73E9C4}"/>
              </a:ext>
            </a:extLst>
          </p:cNvPr>
          <p:cNvSpPr>
            <a:spLocks noGrp="1"/>
          </p:cNvSpPr>
          <p:nvPr>
            <p:ph idx="1"/>
          </p:nvPr>
        </p:nvSpPr>
        <p:spPr>
          <a:xfrm>
            <a:off x="914162" y="1306311"/>
            <a:ext cx="10360501" cy="5143534"/>
          </a:xfrm>
        </p:spPr>
        <p:txBody>
          <a:bodyPr numCol="2">
            <a:normAutofit/>
          </a:bodyPr>
          <a:lstStyle/>
          <a:p>
            <a:pPr>
              <a:lnSpc>
                <a:spcPct val="100000"/>
              </a:lnSpc>
              <a:buFont typeface="Wingdings" panose="05000000000000000000" pitchFamily="2" charset="2"/>
              <a:buChar char="v"/>
            </a:pPr>
            <a:r>
              <a:rPr lang="nl-NL" sz="1100" dirty="0"/>
              <a:t>Fritz, God van de Dood</a:t>
            </a:r>
          </a:p>
          <a:p>
            <a:pPr>
              <a:lnSpc>
                <a:spcPct val="100000"/>
              </a:lnSpc>
              <a:buFont typeface="Wingdings" panose="05000000000000000000" pitchFamily="2" charset="2"/>
              <a:buChar char="v"/>
            </a:pPr>
            <a:r>
              <a:rPr lang="nl-NL" sz="1100" dirty="0"/>
              <a:t>Quentalindissë, Godin van Sterren en Verhalen</a:t>
            </a:r>
          </a:p>
          <a:p>
            <a:pPr>
              <a:lnSpc>
                <a:spcPct val="100000"/>
              </a:lnSpc>
              <a:buFont typeface="Wingdings" panose="05000000000000000000" pitchFamily="2" charset="2"/>
              <a:buChar char="v"/>
            </a:pPr>
            <a:r>
              <a:rPr lang="nl-NL" sz="1100" dirty="0"/>
              <a:t>Barbara Ithiluín, Godin van de Maan</a:t>
            </a:r>
          </a:p>
          <a:p>
            <a:pPr>
              <a:lnSpc>
                <a:spcPct val="100000"/>
              </a:lnSpc>
              <a:buFont typeface="Wingdings" panose="05000000000000000000" pitchFamily="2" charset="2"/>
              <a:buChar char="v"/>
            </a:pPr>
            <a:r>
              <a:rPr lang="nl-NL" sz="1100" dirty="0"/>
              <a:t>Poseidon, God van de Zee</a:t>
            </a:r>
          </a:p>
          <a:p>
            <a:pPr>
              <a:lnSpc>
                <a:spcPct val="100000"/>
              </a:lnSpc>
              <a:buFont typeface="Wingdings" panose="05000000000000000000" pitchFamily="2" charset="2"/>
              <a:buChar char="v"/>
            </a:pPr>
            <a:r>
              <a:rPr lang="nl-NL" sz="1100" dirty="0"/>
              <a:t>Kronos, Manager O.D.E.T.H.*</a:t>
            </a:r>
          </a:p>
          <a:p>
            <a:pPr>
              <a:lnSpc>
                <a:spcPct val="100000"/>
              </a:lnSpc>
              <a:buFont typeface="Wingdings" panose="05000000000000000000" pitchFamily="2" charset="2"/>
              <a:buChar char="v"/>
            </a:pPr>
            <a:r>
              <a:rPr lang="nl-NL" sz="1100" dirty="0"/>
              <a:t>Varuna, God van de Indische Oceaan en Knoflookbrood</a:t>
            </a:r>
          </a:p>
          <a:p>
            <a:pPr>
              <a:lnSpc>
                <a:spcPct val="100000"/>
              </a:lnSpc>
              <a:buFont typeface="Wingdings" panose="05000000000000000000" pitchFamily="2" charset="2"/>
              <a:buChar char="v"/>
            </a:pPr>
            <a:r>
              <a:rPr lang="nl-NL" sz="1100" dirty="0"/>
              <a:t>Pan/Nap, Sater met persoonlijkheidsstoornis, God van de Natuur</a:t>
            </a:r>
          </a:p>
          <a:p>
            <a:pPr>
              <a:lnSpc>
                <a:spcPct val="100000"/>
              </a:lnSpc>
              <a:buFont typeface="Wingdings" panose="05000000000000000000" pitchFamily="2" charset="2"/>
              <a:buChar char="v"/>
            </a:pPr>
            <a:r>
              <a:rPr lang="nl-NL" sz="1100" dirty="0"/>
              <a:t>Mauritz, God van de Insecten</a:t>
            </a:r>
          </a:p>
          <a:p>
            <a:pPr>
              <a:lnSpc>
                <a:spcPct val="100000"/>
              </a:lnSpc>
              <a:buFont typeface="Wingdings" panose="05000000000000000000" pitchFamily="2" charset="2"/>
              <a:buChar char="v"/>
            </a:pPr>
            <a:r>
              <a:rPr lang="nl-NL" sz="1100" dirty="0"/>
              <a:t>Frederik-Hendrik, God van de Woestijndieren</a:t>
            </a:r>
          </a:p>
          <a:p>
            <a:pPr>
              <a:lnSpc>
                <a:spcPct val="100000"/>
              </a:lnSpc>
              <a:buFont typeface="Wingdings" panose="05000000000000000000" pitchFamily="2" charset="2"/>
              <a:buChar char="v"/>
            </a:pPr>
            <a:r>
              <a:rPr lang="nl-NL" sz="1100" dirty="0"/>
              <a:t>Dennis, God van de Elementen</a:t>
            </a:r>
          </a:p>
          <a:p>
            <a:pPr>
              <a:lnSpc>
                <a:spcPct val="100000"/>
              </a:lnSpc>
              <a:buFont typeface="Wingdings" panose="05000000000000000000" pitchFamily="2" charset="2"/>
              <a:buChar char="v"/>
            </a:pPr>
            <a:r>
              <a:rPr lang="nl-NL" sz="1200" b="0" i="0" u="none" strike="noStrike" dirty="0">
                <a:effectLst/>
                <a:latin typeface="+mj-lt"/>
              </a:rPr>
              <a:t>Fleäs, God van Vuur, Warmte, de Haard, Flexibiliteit en Eindigheid.</a:t>
            </a:r>
            <a:endParaRPr lang="nl-NL" sz="1050" dirty="0">
              <a:latin typeface="+mj-lt"/>
            </a:endParaRPr>
          </a:p>
          <a:p>
            <a:pPr>
              <a:lnSpc>
                <a:spcPct val="100000"/>
              </a:lnSpc>
              <a:buFont typeface="Wingdings" panose="05000000000000000000" pitchFamily="2" charset="2"/>
              <a:buChar char="v"/>
            </a:pPr>
            <a:endParaRPr lang="nl-NL" sz="1400" dirty="0"/>
          </a:p>
        </p:txBody>
      </p:sp>
      <p:sp>
        <p:nvSpPr>
          <p:cNvPr id="4" name="Tekstvak 3">
            <a:extLst>
              <a:ext uri="{FF2B5EF4-FFF2-40B4-BE49-F238E27FC236}">
                <a16:creationId xmlns:a16="http://schemas.microsoft.com/office/drawing/2014/main" id="{6B080328-A5EE-977C-0752-5367500B37EF}"/>
              </a:ext>
            </a:extLst>
          </p:cNvPr>
          <p:cNvSpPr txBox="1"/>
          <p:nvPr/>
        </p:nvSpPr>
        <p:spPr>
          <a:xfrm>
            <a:off x="261764" y="6165304"/>
            <a:ext cx="11377264" cy="286232"/>
          </a:xfrm>
          <a:prstGeom prst="rect">
            <a:avLst/>
          </a:prstGeom>
          <a:noFill/>
        </p:spPr>
        <p:txBody>
          <a:bodyPr wrap="square" rtlCol="0">
            <a:spAutoFit/>
          </a:bodyPr>
          <a:lstStyle/>
          <a:p>
            <a:pPr>
              <a:lnSpc>
                <a:spcPct val="90000"/>
              </a:lnSpc>
            </a:pPr>
            <a:r>
              <a:rPr lang="nl-NL" sz="1400" dirty="0"/>
              <a:t>*Onderwereld, Demonen, Elektriciteit, Tijd en Honden.</a:t>
            </a:r>
          </a:p>
        </p:txBody>
      </p:sp>
      <p:sp>
        <p:nvSpPr>
          <p:cNvPr id="6" name="Tijdelijke aanduiding voor inhoud 2">
            <a:extLst>
              <a:ext uri="{FF2B5EF4-FFF2-40B4-BE49-F238E27FC236}">
                <a16:creationId xmlns:a16="http://schemas.microsoft.com/office/drawing/2014/main" id="{EFB1E0E3-06A5-ABF6-7123-4FBF95D59C35}"/>
              </a:ext>
            </a:extLst>
          </p:cNvPr>
          <p:cNvSpPr txBox="1">
            <a:spLocks/>
          </p:cNvSpPr>
          <p:nvPr/>
        </p:nvSpPr>
        <p:spPr>
          <a:xfrm>
            <a:off x="5950396" y="188640"/>
            <a:ext cx="8276594" cy="6669360"/>
          </a:xfrm>
          <a:prstGeom prst="rect">
            <a:avLst/>
          </a:prstGeom>
        </p:spPr>
        <p:txBody>
          <a:bodyPr vert="horz" lIns="121899" tIns="60949" rIns="121899" bIns="60949" numCol="2"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rtl="0" fontAlgn="base">
              <a:spcBef>
                <a:spcPts val="1600"/>
              </a:spcBef>
              <a:spcAft>
                <a:spcPts val="0"/>
              </a:spcAft>
              <a:buFont typeface="Wingdings" panose="05000000000000000000" pitchFamily="2" charset="2"/>
              <a:buChar char="v"/>
            </a:pPr>
            <a:r>
              <a:rPr lang="nl-NL" sz="1300" b="0" i="0" u="none" strike="noStrike" dirty="0">
                <a:solidFill>
                  <a:srgbClr val="FFFFFF"/>
                </a:solidFill>
                <a:effectLst/>
                <a:latin typeface="Cambria" panose="02040503050406030204" pitchFamily="18" charset="0"/>
              </a:rPr>
              <a:t>Arthur, God van het Licht</a:t>
            </a:r>
            <a:endParaRPr lang="nl-NL" sz="1300" b="0" i="0" u="none" strike="noStrike" dirty="0">
              <a:solidFill>
                <a:srgbClr val="BCB49E"/>
              </a:solidFill>
              <a:effectLst/>
              <a:latin typeface="Noto Sans Symbols"/>
            </a:endParaRPr>
          </a:p>
          <a:p>
            <a:pPr rtl="0" fontAlgn="base">
              <a:spcBef>
                <a:spcPts val="1600"/>
              </a:spcBef>
              <a:spcAft>
                <a:spcPts val="0"/>
              </a:spcAft>
              <a:buFont typeface="Wingdings" panose="05000000000000000000" pitchFamily="2" charset="2"/>
              <a:buChar char="v"/>
            </a:pPr>
            <a:r>
              <a:rPr lang="nl-NL" sz="1300" b="0" i="0" u="none" strike="noStrike" dirty="0">
                <a:solidFill>
                  <a:srgbClr val="FFFFFF"/>
                </a:solidFill>
                <a:effectLst/>
                <a:latin typeface="Cambria" panose="02040503050406030204" pitchFamily="18" charset="0"/>
              </a:rPr>
              <a:t>Animlín Stropop-Vogelverschrikker, beschermgodin van de Natuur</a:t>
            </a:r>
            <a:endParaRPr lang="nl-NL" sz="1300" b="0" i="0" u="none" strike="noStrike" dirty="0">
              <a:solidFill>
                <a:srgbClr val="BCB49E"/>
              </a:solidFill>
              <a:effectLst/>
              <a:latin typeface="Noto Sans Symbols"/>
            </a:endParaRPr>
          </a:p>
          <a:p>
            <a:pPr rtl="0" fontAlgn="base">
              <a:spcBef>
                <a:spcPts val="1600"/>
              </a:spcBef>
              <a:spcAft>
                <a:spcPts val="0"/>
              </a:spcAft>
              <a:buFont typeface="Wingdings" panose="05000000000000000000" pitchFamily="2" charset="2"/>
              <a:buChar char="v"/>
            </a:pPr>
            <a:r>
              <a:rPr lang="nl-NL" sz="1300" b="0" i="0" u="none" strike="noStrike" dirty="0">
                <a:solidFill>
                  <a:srgbClr val="FFFFFF"/>
                </a:solidFill>
                <a:effectLst/>
                <a:latin typeface="Cambria" panose="02040503050406030204" pitchFamily="18" charset="0"/>
              </a:rPr>
              <a:t>Petros, God van Stenen en Bergen</a:t>
            </a:r>
            <a:endParaRPr lang="nl-NL" sz="1300" b="0" i="0" u="none" strike="noStrike" dirty="0">
              <a:solidFill>
                <a:srgbClr val="BCB49E"/>
              </a:solidFill>
              <a:effectLst/>
              <a:latin typeface="Noto Sans Symbols"/>
            </a:endParaRPr>
          </a:p>
          <a:p>
            <a:pPr rtl="0" fontAlgn="base">
              <a:spcBef>
                <a:spcPts val="1600"/>
              </a:spcBef>
              <a:spcAft>
                <a:spcPts val="0"/>
              </a:spcAft>
              <a:buFont typeface="Wingdings" panose="05000000000000000000" pitchFamily="2" charset="2"/>
              <a:buChar char="v"/>
            </a:pPr>
            <a:r>
              <a:rPr lang="nl-NL" sz="1300" b="0" i="0" u="none" strike="noStrike" dirty="0">
                <a:solidFill>
                  <a:srgbClr val="FFFFFF"/>
                </a:solidFill>
                <a:effectLst/>
                <a:latin typeface="Cambria" panose="02040503050406030204" pitchFamily="18" charset="0"/>
              </a:rPr>
              <a:t>Francie, God van het Weer</a:t>
            </a:r>
            <a:endParaRPr lang="nl-NL" sz="1300" b="0" i="0" u="none" strike="noStrike" dirty="0">
              <a:solidFill>
                <a:srgbClr val="BCB49E"/>
              </a:solidFill>
              <a:effectLst/>
              <a:latin typeface="Noto Sans Symbols"/>
            </a:endParaRPr>
          </a:p>
          <a:p>
            <a:pPr rtl="0" fontAlgn="base">
              <a:spcBef>
                <a:spcPts val="1600"/>
              </a:spcBef>
              <a:spcAft>
                <a:spcPts val="0"/>
              </a:spcAft>
              <a:buFont typeface="Wingdings" panose="05000000000000000000" pitchFamily="2" charset="2"/>
              <a:buChar char="v"/>
            </a:pPr>
            <a:r>
              <a:rPr lang="nl-NL" sz="1300" b="0" i="0" u="none" strike="noStrike" dirty="0">
                <a:solidFill>
                  <a:srgbClr val="FFFFFF"/>
                </a:solidFill>
                <a:effectLst/>
                <a:latin typeface="Cambria" panose="02040503050406030204" pitchFamily="18" charset="0"/>
              </a:rPr>
              <a:t>Agiospoulos, God van de Aardrijkskunde en de Kippen</a:t>
            </a:r>
            <a:endParaRPr lang="nl-NL" sz="1300" b="0" i="0" u="none" strike="noStrike" dirty="0">
              <a:solidFill>
                <a:srgbClr val="BCB49E"/>
              </a:solidFill>
              <a:effectLst/>
              <a:latin typeface="Noto Sans Symbols"/>
            </a:endParaRPr>
          </a:p>
          <a:p>
            <a:pPr rtl="0" fontAlgn="base">
              <a:spcBef>
                <a:spcPts val="1600"/>
              </a:spcBef>
              <a:spcAft>
                <a:spcPts val="0"/>
              </a:spcAft>
              <a:buFont typeface="Wingdings" panose="05000000000000000000" pitchFamily="2" charset="2"/>
              <a:buChar char="v"/>
            </a:pPr>
            <a:r>
              <a:rPr lang="nl-NL" sz="1300" b="0" i="0" u="none" strike="noStrike" dirty="0">
                <a:solidFill>
                  <a:srgbClr val="FFFFFF"/>
                </a:solidFill>
                <a:effectLst/>
                <a:latin typeface="Cambria" panose="02040503050406030204" pitchFamily="18" charset="0"/>
              </a:rPr>
              <a:t>Claudia, Assistent-Godin van Rutger</a:t>
            </a:r>
            <a:endParaRPr lang="nl-NL" sz="1300" b="0" i="0" u="none" strike="noStrike" dirty="0">
              <a:solidFill>
                <a:srgbClr val="BCB49E"/>
              </a:solidFill>
              <a:effectLst/>
              <a:latin typeface="Noto Sans Symbols"/>
            </a:endParaRPr>
          </a:p>
          <a:p>
            <a:pPr rtl="0" fontAlgn="base">
              <a:spcBef>
                <a:spcPts val="1600"/>
              </a:spcBef>
              <a:spcAft>
                <a:spcPts val="0"/>
              </a:spcAft>
              <a:buFont typeface="Wingdings" panose="05000000000000000000" pitchFamily="2" charset="2"/>
              <a:buChar char="v"/>
            </a:pPr>
            <a:r>
              <a:rPr lang="nl-NL" sz="1300" b="0" i="0" u="none" strike="noStrike" dirty="0">
                <a:solidFill>
                  <a:srgbClr val="FFFFFF"/>
                </a:solidFill>
                <a:effectLst/>
                <a:latin typeface="Cambria" panose="02040503050406030204" pitchFamily="18" charset="0"/>
              </a:rPr>
              <a:t>Niels, Vice-Oppergod, God van de Kunst en grotschilderingen.</a:t>
            </a:r>
            <a:endParaRPr lang="nl-NL" sz="1300" b="0" i="0" u="none" strike="noStrike" dirty="0">
              <a:solidFill>
                <a:srgbClr val="BCB49E"/>
              </a:solidFill>
              <a:effectLst/>
              <a:latin typeface="Noto Sans Symbols"/>
            </a:endParaRPr>
          </a:p>
          <a:p>
            <a:pPr rtl="0" fontAlgn="base">
              <a:spcBef>
                <a:spcPts val="1600"/>
              </a:spcBef>
              <a:spcAft>
                <a:spcPts val="0"/>
              </a:spcAft>
              <a:buFont typeface="Wingdings" panose="05000000000000000000" pitchFamily="2" charset="2"/>
              <a:buChar char="v"/>
            </a:pPr>
            <a:r>
              <a:rPr lang="nl-NL" sz="1300" b="0" i="0" u="none" strike="noStrike" dirty="0">
                <a:solidFill>
                  <a:srgbClr val="FFFFFF"/>
                </a:solidFill>
                <a:effectLst/>
                <a:latin typeface="Cambria" panose="02040503050406030204" pitchFamily="18" charset="0"/>
              </a:rPr>
              <a:t>Enrico de Rob (ook wel “</a:t>
            </a:r>
            <a:r>
              <a:rPr lang="nl-NL" sz="1200" dirty="0"/>
              <a:t>[</a:t>
            </a:r>
            <a:r>
              <a:rPr lang="nl-NL" sz="1200" dirty="0" err="1"/>
              <a:t>redacted</a:t>
            </a:r>
            <a:r>
              <a:rPr lang="nl-NL" sz="1200" dirty="0"/>
              <a:t>]</a:t>
            </a:r>
            <a:r>
              <a:rPr lang="nl-NL" sz="1300" b="0" i="0" u="none" strike="noStrike" dirty="0">
                <a:solidFill>
                  <a:srgbClr val="FFFFFF"/>
                </a:solidFill>
                <a:effectLst/>
                <a:latin typeface="Cambria" panose="02040503050406030204" pitchFamily="18" charset="0"/>
              </a:rPr>
              <a:t>”), God van het Recht en Onrecht.</a:t>
            </a:r>
            <a:endParaRPr lang="nl-NL" sz="1300" b="0" i="0" u="none" strike="noStrike" dirty="0">
              <a:solidFill>
                <a:srgbClr val="BCB49E"/>
              </a:solidFill>
              <a:effectLst/>
              <a:latin typeface="Noto Sans Symbols"/>
            </a:endParaRPr>
          </a:p>
          <a:p>
            <a:pPr rtl="0" fontAlgn="base">
              <a:spcBef>
                <a:spcPts val="1600"/>
              </a:spcBef>
              <a:spcAft>
                <a:spcPts val="0"/>
              </a:spcAft>
              <a:buFont typeface="Wingdings" panose="05000000000000000000" pitchFamily="2" charset="2"/>
              <a:buChar char="v"/>
            </a:pPr>
            <a:r>
              <a:rPr lang="nl-NL" sz="1300" b="0" i="0" u="none" strike="noStrike" dirty="0">
                <a:solidFill>
                  <a:srgbClr val="FFFFFF"/>
                </a:solidFill>
                <a:effectLst/>
                <a:latin typeface="Cambria" panose="02040503050406030204" pitchFamily="18" charset="0"/>
              </a:rPr>
              <a:t>Bollo, God van Rondvormigheid, Spellen en Rode Panda’s.</a:t>
            </a:r>
          </a:p>
          <a:p>
            <a:pPr lvl="0">
              <a:lnSpc>
                <a:spcPct val="107000"/>
              </a:lnSpc>
              <a:buFont typeface="Wingdings" panose="05000000000000000000" pitchFamily="2" charset="2"/>
              <a:buChar char="v"/>
            </a:pPr>
            <a:r>
              <a:rPr lang="nl-NL" sz="1300" dirty="0">
                <a:effectLst/>
                <a:latin typeface="+mj-lt"/>
                <a:ea typeface="Calibri" panose="020F0502020204030204" pitchFamily="34" charset="0"/>
                <a:cs typeface="Times New Roman" panose="02020603050405020304" pitchFamily="18" charset="0"/>
              </a:rPr>
              <a:t>Morboíeäâyuöïîéàyáòôl, God der Katten, Opperkat van de Grebbeberg, Tovenaar-Koning der Katten van de Archipel.</a:t>
            </a:r>
          </a:p>
          <a:p>
            <a:pPr lvl="0">
              <a:lnSpc>
                <a:spcPct val="107000"/>
              </a:lnSpc>
              <a:spcAft>
                <a:spcPts val="800"/>
              </a:spcAft>
              <a:buFont typeface="Wingdings" panose="05000000000000000000" pitchFamily="2" charset="2"/>
              <a:buChar char="v"/>
            </a:pPr>
            <a:r>
              <a:rPr lang="nl-NL" sz="1300" dirty="0">
                <a:effectLst/>
                <a:latin typeface="+mj-lt"/>
                <a:ea typeface="Calibri" panose="020F0502020204030204" pitchFamily="34" charset="0"/>
                <a:cs typeface="Times New Roman" panose="02020603050405020304" pitchFamily="18" charset="0"/>
              </a:rPr>
              <a:t>Bart de Kat, God van de Comfortabele Stoelen en de Democratie.</a:t>
            </a:r>
          </a:p>
          <a:p>
            <a:pPr>
              <a:lnSpc>
                <a:spcPct val="107000"/>
              </a:lnSpc>
              <a:spcAft>
                <a:spcPts val="800"/>
              </a:spcAft>
              <a:buFont typeface="Wingdings" panose="05000000000000000000" pitchFamily="2" charset="2"/>
              <a:buChar char="v"/>
            </a:pPr>
            <a:r>
              <a:rPr lang="nl-NL" sz="1300" dirty="0">
                <a:effectLst/>
                <a:latin typeface="+mj-lt"/>
                <a:ea typeface="Calibri" panose="020F0502020204030204" pitchFamily="34" charset="0"/>
                <a:cs typeface="Times New Roman" panose="02020603050405020304" pitchFamily="18" charset="0"/>
              </a:rPr>
              <a:t>Toby Mollebogezi, God van Vogels, Oorlog en Vrede.</a:t>
            </a:r>
          </a:p>
          <a:p>
            <a:pPr lvl="0">
              <a:lnSpc>
                <a:spcPct val="107000"/>
              </a:lnSpc>
              <a:spcAft>
                <a:spcPts val="800"/>
              </a:spcAft>
              <a:buFont typeface="Wingdings" panose="05000000000000000000" pitchFamily="2" charset="2"/>
              <a:buChar char="v"/>
            </a:pPr>
            <a:endParaRPr lang="nl-NL" sz="1300" b="0" i="0" u="none" strike="noStrike" dirty="0">
              <a:solidFill>
                <a:srgbClr val="BCB49E"/>
              </a:solidFill>
              <a:effectLst/>
              <a:latin typeface="+mj-lt"/>
            </a:endParaRPr>
          </a:p>
          <a:p>
            <a:pPr>
              <a:lnSpc>
                <a:spcPct val="100000"/>
              </a:lnSpc>
              <a:buFont typeface="Wingdings" panose="05000000000000000000" pitchFamily="2" charset="2"/>
              <a:buChar char="v"/>
            </a:pPr>
            <a:endParaRPr lang="nl-NL" sz="1300" dirty="0">
              <a:latin typeface="+mj-lt"/>
            </a:endParaRPr>
          </a:p>
          <a:p>
            <a:pPr>
              <a:lnSpc>
                <a:spcPct val="100000"/>
              </a:lnSpc>
              <a:buFont typeface="Wingdings" panose="05000000000000000000" pitchFamily="2" charset="2"/>
              <a:buChar char="v"/>
            </a:pPr>
            <a:endParaRPr lang="nl-NL" sz="1300" dirty="0"/>
          </a:p>
        </p:txBody>
      </p:sp>
    </p:spTree>
    <p:extLst>
      <p:ext uri="{BB962C8B-B14F-4D97-AF65-F5344CB8AC3E}">
        <p14:creationId xmlns:p14="http://schemas.microsoft.com/office/powerpoint/2010/main" val="27612426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BC418C-CE1E-8A86-3E3F-2F27EBE7EBDA}"/>
              </a:ext>
            </a:extLst>
          </p:cNvPr>
          <p:cNvSpPr>
            <a:spLocks noGrp="1"/>
          </p:cNvSpPr>
          <p:nvPr>
            <p:ph type="title"/>
          </p:nvPr>
        </p:nvSpPr>
        <p:spPr/>
        <p:txBody>
          <a:bodyPr/>
          <a:lstStyle/>
          <a:p>
            <a:r>
              <a:rPr lang="nl-NL" dirty="0"/>
              <a:t>Oeloewakaseba’s geliefde huisdier:</a:t>
            </a:r>
            <a:br>
              <a:rPr lang="nl-NL" dirty="0"/>
            </a:br>
            <a:r>
              <a:rPr lang="nl-NL" dirty="0"/>
              <a:t>de kat </a:t>
            </a:r>
            <a:r>
              <a:rPr lang="nl-NL" dirty="0" err="1"/>
              <a:t>morbËAIyúèíeoaeäíèûëîl</a:t>
            </a:r>
            <a:endParaRPr lang="nl-NL" dirty="0"/>
          </a:p>
        </p:txBody>
      </p:sp>
      <p:sp>
        <p:nvSpPr>
          <p:cNvPr id="3" name="Tijdelijke aanduiding voor inhoud 2">
            <a:extLst>
              <a:ext uri="{FF2B5EF4-FFF2-40B4-BE49-F238E27FC236}">
                <a16:creationId xmlns:a16="http://schemas.microsoft.com/office/drawing/2014/main" id="{794C0EE9-A492-8593-A232-F1D519E5DE0A}"/>
              </a:ext>
            </a:extLst>
          </p:cNvPr>
          <p:cNvSpPr>
            <a:spLocks noGrp="1"/>
          </p:cNvSpPr>
          <p:nvPr>
            <p:ph sz="half" idx="1"/>
          </p:nvPr>
        </p:nvSpPr>
        <p:spPr/>
        <p:txBody>
          <a:bodyPr>
            <a:normAutofit lnSpcReduction="10000"/>
          </a:bodyPr>
          <a:lstStyle/>
          <a:p>
            <a:r>
              <a:rPr lang="nl-NL" dirty="0"/>
              <a:t>Uitgesproken: </a:t>
            </a:r>
            <a:r>
              <a:rPr lang="nl-NL" dirty="0" err="1"/>
              <a:t>Morb’l</a:t>
            </a:r>
            <a:endParaRPr lang="nl-NL" dirty="0"/>
          </a:p>
          <a:p>
            <a:r>
              <a:rPr lang="nl-NL" dirty="0"/>
              <a:t>Chagrijnig oud rotbeest, maar Oeloewakaseba houdt van hem</a:t>
            </a:r>
          </a:p>
          <a:p>
            <a:r>
              <a:rPr lang="nl-NL" dirty="0"/>
              <a:t>Terroriseert de Grebbeberg</a:t>
            </a:r>
          </a:p>
          <a:p>
            <a:r>
              <a:rPr lang="nl-NL" dirty="0"/>
              <a:t>Aanbeden in elke Kotrisiaanse kerk en tempel.</a:t>
            </a:r>
          </a:p>
          <a:p>
            <a:r>
              <a:rPr lang="nl-NL" dirty="0"/>
              <a:t>Name </a:t>
            </a:r>
            <a:r>
              <a:rPr lang="nl-NL" dirty="0" err="1"/>
              <a:t>origin</a:t>
            </a:r>
            <a:r>
              <a:rPr lang="nl-NL" dirty="0"/>
              <a:t>: iemand noemde hem een “mormel” en Oeloewakaseba dacht dat die persoon “</a:t>
            </a:r>
            <a:r>
              <a:rPr lang="nl-NL" dirty="0" err="1"/>
              <a:t>Morboíûèíäeuiöàóîíúàl</a:t>
            </a:r>
            <a:r>
              <a:rPr lang="nl-NL" dirty="0"/>
              <a:t>” zei.</a:t>
            </a:r>
          </a:p>
        </p:txBody>
      </p:sp>
      <p:pic>
        <p:nvPicPr>
          <p:cNvPr id="1026" name="Picture 2" descr="Crookshanks | Harry potter cat, Harry potter creatures, Hermione's cat">
            <a:extLst>
              <a:ext uri="{FF2B5EF4-FFF2-40B4-BE49-F238E27FC236}">
                <a16:creationId xmlns:a16="http://schemas.microsoft.com/office/drawing/2014/main" id="{AB6B8D12-3517-E9A5-E5D1-4356175EEB0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14492" y="1869920"/>
            <a:ext cx="3528392" cy="38812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264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09DA70-D5D6-5790-0B05-DB79FD11D24B}"/>
              </a:ext>
            </a:extLst>
          </p:cNvPr>
          <p:cNvSpPr>
            <a:spLocks noGrp="1"/>
          </p:cNvSpPr>
          <p:nvPr>
            <p:ph type="ctrTitle"/>
          </p:nvPr>
        </p:nvSpPr>
        <p:spPr/>
        <p:txBody>
          <a:bodyPr/>
          <a:lstStyle/>
          <a:p>
            <a:r>
              <a:rPr lang="nl-NL" dirty="0"/>
              <a:t>ANDERE BELANGRIJKE MYTHOLOGISCHE FIGUREN </a:t>
            </a:r>
          </a:p>
        </p:txBody>
      </p:sp>
    </p:spTree>
    <p:extLst>
      <p:ext uri="{BB962C8B-B14F-4D97-AF65-F5344CB8AC3E}">
        <p14:creationId xmlns:p14="http://schemas.microsoft.com/office/powerpoint/2010/main" val="1904607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8485D7A-30BC-CE13-1CBC-A1B4BFA6E114}"/>
              </a:ext>
            </a:extLst>
          </p:cNvPr>
          <p:cNvSpPr>
            <a:spLocks noGrp="1"/>
          </p:cNvSpPr>
          <p:nvPr>
            <p:ph idx="1"/>
          </p:nvPr>
        </p:nvSpPr>
        <p:spPr>
          <a:xfrm>
            <a:off x="261764" y="212566"/>
            <a:ext cx="11012899" cy="6061236"/>
          </a:xfrm>
        </p:spPr>
        <p:txBody>
          <a:bodyPr>
            <a:normAutofit/>
          </a:bodyPr>
          <a:lstStyle/>
          <a:p>
            <a:pPr marL="0" indent="0">
              <a:buNone/>
            </a:pPr>
            <a:r>
              <a:rPr lang="nl-NL" sz="2400" dirty="0"/>
              <a:t>Sint-Imme</a:t>
            </a:r>
            <a:br>
              <a:rPr lang="nl-NL" sz="2400" dirty="0"/>
            </a:br>
            <a:r>
              <a:rPr lang="nl-NL" sz="1800" dirty="0"/>
              <a:t>Imme is de grote profeet van het Oeloewakasebaïsme. Hij reisde de hele wereld over om de woorden van Oeloewakaseba te verspreiden, maar werd door de Chinese Keizer ter dood veroordeeld. Hij droeg de geit die hem moest doodknauwen helemaal naar de heilige stad Delphi, zodat hij op heilige grond kon sterven. Zijn 8 apostelen verspreidden daarna het Oeloewakasebaïsme.</a:t>
            </a:r>
          </a:p>
          <a:p>
            <a:pPr marL="0" indent="0">
              <a:buNone/>
            </a:pPr>
            <a:r>
              <a:rPr lang="nl-NL" sz="2400" dirty="0"/>
              <a:t>Sint-</a:t>
            </a:r>
            <a:r>
              <a:rPr lang="nl-NL" sz="2400" dirty="0" err="1"/>
              <a:t>Oelëoel</a:t>
            </a:r>
            <a:br>
              <a:rPr lang="nl-NL" sz="1800" dirty="0"/>
            </a:br>
            <a:r>
              <a:rPr lang="nl-NL" sz="1800" dirty="0"/>
              <a:t>Oeleöel van Byzantium was de eerste Frikn-dèl van het Oeloewakasebaïsme. Destijds bestonden er nog niet veel regels voor de Frikn-dèl, en dus heeft hij zijn kans gegrepen en zichzelf zonder rede heilig verklaard.</a:t>
            </a:r>
          </a:p>
          <a:p>
            <a:pPr marL="0" indent="0">
              <a:buNone/>
            </a:pPr>
            <a:r>
              <a:rPr lang="nl-NL" sz="2400" dirty="0"/>
              <a:t>Sint-Luniël</a:t>
            </a:r>
            <a:br>
              <a:rPr lang="nl-NL" sz="2400" dirty="0"/>
            </a:br>
            <a:r>
              <a:rPr lang="nl-NL" sz="1800" dirty="0"/>
              <a:t>Luniël was een slimme vrouw in het Byzantijnse Rijk. De Christelijke Kerk was het echter niet eens*. Dus moest ze vluchten. Ze ondernam dapper de reis naar Kotris, waar ze samen met Dmitri Bloerkanov Kotris stichtte.</a:t>
            </a:r>
          </a:p>
          <a:p>
            <a:pPr marL="0" indent="0">
              <a:buNone/>
            </a:pPr>
            <a:r>
              <a:rPr lang="nl-NL" sz="2400" dirty="0"/>
              <a:t>Sint-</a:t>
            </a:r>
            <a:r>
              <a:rPr lang="nl-NL" sz="2400" dirty="0" err="1"/>
              <a:t>Olivièr</a:t>
            </a:r>
            <a:br>
              <a:rPr lang="nl-NL" sz="1800" dirty="0"/>
            </a:br>
            <a:r>
              <a:rPr lang="nl-NL" sz="1800" dirty="0" err="1"/>
              <a:t>Olivièr</a:t>
            </a:r>
            <a:r>
              <a:rPr lang="nl-NL" sz="1800" dirty="0"/>
              <a:t> was een transgender in het Romeinse Rijk. Ook hield hij van veel eten. Toen besloot Oeloewakaseba tot een out-of-</a:t>
            </a:r>
            <a:r>
              <a:rPr lang="nl-NL" sz="1800" dirty="0" err="1"/>
              <a:t>character</a:t>
            </a:r>
            <a:r>
              <a:rPr lang="nl-NL" sz="1800" dirty="0"/>
              <a:t>-move en bestrafte dit. </a:t>
            </a:r>
            <a:r>
              <a:rPr lang="nl-NL" sz="1800" dirty="0" err="1"/>
              <a:t>Olivièr</a:t>
            </a:r>
            <a:r>
              <a:rPr lang="nl-NL" sz="1800" dirty="0"/>
              <a:t> kon zoveel eten als hij wilde, maar het zou nooit zijn maag vullen. Zo ontstond junkfood.</a:t>
            </a:r>
          </a:p>
          <a:p>
            <a:pPr marL="0" indent="0">
              <a:buNone/>
            </a:pPr>
            <a:r>
              <a:rPr lang="nl-NL" sz="2400" dirty="0"/>
              <a:t>Sint-</a:t>
            </a:r>
            <a:r>
              <a:rPr lang="nl-NL" sz="2400" dirty="0" err="1"/>
              <a:t>Dardanella</a:t>
            </a:r>
            <a:br>
              <a:rPr lang="nl-NL" sz="1800" dirty="0"/>
            </a:br>
            <a:r>
              <a:rPr lang="nl-NL" sz="1800" dirty="0" err="1"/>
              <a:t>Dardanella</a:t>
            </a:r>
            <a:r>
              <a:rPr lang="nl-NL" sz="1800" dirty="0"/>
              <a:t> was de dochter van Enrico de Rob, en werd geboren met vlammenwerpers in plaats van armen. Dus grilde ze alles wat ze tegenkwam: onschuldige klasgenootjes, demonische geiten, de stad Londen…</a:t>
            </a:r>
            <a:endParaRPr lang="nl-NL" sz="2400" dirty="0"/>
          </a:p>
        </p:txBody>
      </p:sp>
      <p:sp>
        <p:nvSpPr>
          <p:cNvPr id="4" name="Tekstvak 3">
            <a:extLst>
              <a:ext uri="{FF2B5EF4-FFF2-40B4-BE49-F238E27FC236}">
                <a16:creationId xmlns:a16="http://schemas.microsoft.com/office/drawing/2014/main" id="{67AB8E91-9F19-40C6-A383-664CEEAC0306}"/>
              </a:ext>
            </a:extLst>
          </p:cNvPr>
          <p:cNvSpPr txBox="1"/>
          <p:nvPr/>
        </p:nvSpPr>
        <p:spPr>
          <a:xfrm>
            <a:off x="261764" y="6381328"/>
            <a:ext cx="11377264" cy="286232"/>
          </a:xfrm>
          <a:prstGeom prst="rect">
            <a:avLst/>
          </a:prstGeom>
          <a:noFill/>
        </p:spPr>
        <p:txBody>
          <a:bodyPr wrap="square" rtlCol="0">
            <a:spAutoFit/>
          </a:bodyPr>
          <a:lstStyle/>
          <a:p>
            <a:pPr>
              <a:lnSpc>
                <a:spcPct val="90000"/>
              </a:lnSpc>
            </a:pPr>
            <a:r>
              <a:rPr lang="nl-NL" sz="1400" dirty="0"/>
              <a:t>*Niet met een specifiek iets, gewoon met haar bestaan in het algemeen.</a:t>
            </a:r>
          </a:p>
        </p:txBody>
      </p:sp>
    </p:spTree>
    <p:extLst>
      <p:ext uri="{BB962C8B-B14F-4D97-AF65-F5344CB8AC3E}">
        <p14:creationId xmlns:p14="http://schemas.microsoft.com/office/powerpoint/2010/main" val="36689858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8485D7A-30BC-CE13-1CBC-A1B4BFA6E114}"/>
              </a:ext>
            </a:extLst>
          </p:cNvPr>
          <p:cNvSpPr>
            <a:spLocks noGrp="1"/>
          </p:cNvSpPr>
          <p:nvPr>
            <p:ph idx="1"/>
          </p:nvPr>
        </p:nvSpPr>
        <p:spPr>
          <a:xfrm>
            <a:off x="261764" y="212566"/>
            <a:ext cx="11012899" cy="6061236"/>
          </a:xfrm>
        </p:spPr>
        <p:txBody>
          <a:bodyPr>
            <a:normAutofit/>
          </a:bodyPr>
          <a:lstStyle/>
          <a:p>
            <a:pPr marL="0" indent="0">
              <a:buNone/>
            </a:pPr>
            <a:r>
              <a:rPr lang="nl-NL" sz="2400" dirty="0"/>
              <a:t>Sint-Ingrid</a:t>
            </a:r>
            <a:br>
              <a:rPr lang="nl-NL" sz="2400" dirty="0"/>
            </a:br>
            <a:r>
              <a:rPr lang="nl-NL" sz="1800" dirty="0"/>
              <a:t>Ingrid was een jongen van 3 jaar, 6 maanden, 3 weken, 1 dag, 90 minuten en 22,4 seconden oud, die de hoofdrol speelt in het allerbekendste Kotrisiaanse Sprookje </a:t>
            </a:r>
            <a:r>
              <a:rPr lang="nl-NL" sz="1800" i="1" dirty="0"/>
              <a:t>Ingrid en Meneer Bos*</a:t>
            </a:r>
            <a:r>
              <a:rPr lang="nl-NL" sz="1800" dirty="0"/>
              <a:t>. Hij werd in de luren gelegd door de kwaadaardige Kutrussische varkensman Meneer Bos, die hem in een poema liet wonen en zijn hondje doormidden hakte met een bijl. Hij werd tot heilige verklaard door Frikn-dèl (paus) Plastiv.</a:t>
            </a:r>
          </a:p>
          <a:p>
            <a:pPr marL="0" indent="0">
              <a:buNone/>
            </a:pPr>
            <a:r>
              <a:rPr lang="nl-NL" sz="2400" dirty="0"/>
              <a:t>Sint-Iögrysch</a:t>
            </a:r>
            <a:br>
              <a:rPr lang="nl-NL" sz="2400" dirty="0"/>
            </a:br>
            <a:r>
              <a:rPr lang="nl-NL" sz="1800" dirty="0"/>
              <a:t>Iögrysch de Mopperkont is de hoofdpersoon in </a:t>
            </a:r>
            <a:r>
              <a:rPr lang="nl-NL" sz="1800" i="1" dirty="0"/>
              <a:t>De Tragische Lotgevallen van de Kinderen van Iögrysch</a:t>
            </a:r>
            <a:r>
              <a:rPr lang="nl-NL" sz="1800" dirty="0"/>
              <a:t>. Nadat hij de Toren van Babel had verwoest werd hij gevangengezet door de Koning van Kutrus. Zijn kinderen, Toon, Antoon en Margoon (die haar naam veranderde in Piet) gingen naar hem op zoek, maar overleefden geen van drieën de zoektocht. </a:t>
            </a:r>
            <a:endParaRPr lang="nl-NL" sz="2400" dirty="0"/>
          </a:p>
          <a:p>
            <a:pPr marL="0" indent="0">
              <a:buNone/>
            </a:pPr>
            <a:r>
              <a:rPr lang="nl-NL" sz="2400" dirty="0"/>
              <a:t>Sint-Albadin</a:t>
            </a:r>
            <a:br>
              <a:rPr lang="nl-NL" sz="2400" dirty="0"/>
            </a:br>
            <a:r>
              <a:rPr lang="nl-NL" sz="1800" dirty="0"/>
              <a:t>Albadin was een Kretaanse jongen, die nieste en per ongeluk een magische lamp activeerde. De capibara-geest die uit de lamp kwam, Narsya, gaf hem 2,5 wens. De eerste twee wensen gingen volledig in vervulling, maar toen Albadin zijn derde wens uitsprak, een mooie stad, werd alleen de helft vervuld. Er ontstond wél een stad, maar dit was dan wel Meerhoven.</a:t>
            </a:r>
            <a:endParaRPr lang="nl-NL" sz="2400" dirty="0"/>
          </a:p>
          <a:p>
            <a:pPr marL="0" indent="0">
              <a:buNone/>
            </a:pPr>
            <a:r>
              <a:rPr lang="nl-NL" sz="2400" dirty="0"/>
              <a:t>Sint-Maickell</a:t>
            </a:r>
            <a:br>
              <a:rPr lang="nl-NL" sz="2400" dirty="0"/>
            </a:br>
            <a:r>
              <a:rPr lang="nl-NL" sz="1800" dirty="0"/>
              <a:t>Maickell is een legendarische held, die in een episch besjesgevecht in de bossen van Intergrad de Grote Boze versloeg.</a:t>
            </a:r>
            <a:endParaRPr lang="nl-NL" sz="2400" dirty="0"/>
          </a:p>
          <a:p>
            <a:pPr marL="0" indent="0">
              <a:buNone/>
            </a:pPr>
            <a:endParaRPr lang="nl-NL" sz="2400" dirty="0"/>
          </a:p>
        </p:txBody>
      </p:sp>
      <p:sp>
        <p:nvSpPr>
          <p:cNvPr id="4" name="Tekstvak 3">
            <a:extLst>
              <a:ext uri="{FF2B5EF4-FFF2-40B4-BE49-F238E27FC236}">
                <a16:creationId xmlns:a16="http://schemas.microsoft.com/office/drawing/2014/main" id="{67AB8E91-9F19-40C6-A383-664CEEAC0306}"/>
              </a:ext>
            </a:extLst>
          </p:cNvPr>
          <p:cNvSpPr txBox="1"/>
          <p:nvPr/>
        </p:nvSpPr>
        <p:spPr>
          <a:xfrm>
            <a:off x="261764" y="6165304"/>
            <a:ext cx="11377264" cy="286232"/>
          </a:xfrm>
          <a:prstGeom prst="rect">
            <a:avLst/>
          </a:prstGeom>
          <a:noFill/>
        </p:spPr>
        <p:txBody>
          <a:bodyPr wrap="square" rtlCol="0">
            <a:spAutoFit/>
          </a:bodyPr>
          <a:lstStyle/>
          <a:p>
            <a:pPr>
              <a:lnSpc>
                <a:spcPct val="90000"/>
              </a:lnSpc>
            </a:pPr>
            <a:r>
              <a:rPr lang="nl-NL" sz="1400" dirty="0"/>
              <a:t>* Geschreven door Kotris’ allerbekendste en meest-geëerde dichter en toneelschrijver, Iandillun Aethiopicus VI.</a:t>
            </a:r>
          </a:p>
        </p:txBody>
      </p:sp>
    </p:spTree>
    <p:extLst>
      <p:ext uri="{BB962C8B-B14F-4D97-AF65-F5344CB8AC3E}">
        <p14:creationId xmlns:p14="http://schemas.microsoft.com/office/powerpoint/2010/main" val="35055973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4615C4-E739-60A3-A24A-1DB291D1E6C3}"/>
              </a:ext>
            </a:extLst>
          </p:cNvPr>
          <p:cNvSpPr>
            <a:spLocks noGrp="1"/>
          </p:cNvSpPr>
          <p:nvPr>
            <p:ph type="title"/>
          </p:nvPr>
        </p:nvSpPr>
        <p:spPr>
          <a:xfrm>
            <a:off x="914162" y="482600"/>
            <a:ext cx="10360501" cy="714152"/>
          </a:xfrm>
        </p:spPr>
        <p:txBody>
          <a:bodyPr/>
          <a:lstStyle/>
          <a:p>
            <a:r>
              <a:rPr lang="nl-NL" dirty="0"/>
              <a:t>Wie is de Frikn-dèl?</a:t>
            </a:r>
          </a:p>
        </p:txBody>
      </p:sp>
      <p:sp>
        <p:nvSpPr>
          <p:cNvPr id="3" name="Tijdelijke aanduiding voor inhoud 2">
            <a:extLst>
              <a:ext uri="{FF2B5EF4-FFF2-40B4-BE49-F238E27FC236}">
                <a16:creationId xmlns:a16="http://schemas.microsoft.com/office/drawing/2014/main" id="{57067F26-F149-F5F4-ACF0-41F77EC563FD}"/>
              </a:ext>
            </a:extLst>
          </p:cNvPr>
          <p:cNvSpPr>
            <a:spLocks noGrp="1"/>
          </p:cNvSpPr>
          <p:nvPr>
            <p:ph idx="1"/>
          </p:nvPr>
        </p:nvSpPr>
        <p:spPr>
          <a:xfrm>
            <a:off x="914162" y="1196752"/>
            <a:ext cx="10360501" cy="5077049"/>
          </a:xfrm>
        </p:spPr>
        <p:txBody>
          <a:bodyPr>
            <a:normAutofit/>
          </a:bodyPr>
          <a:lstStyle/>
          <a:p>
            <a:pPr>
              <a:buFont typeface="Wingdings" panose="05000000000000000000" pitchFamily="2" charset="2"/>
              <a:buChar char="v"/>
            </a:pPr>
            <a:r>
              <a:rPr lang="nl-NL" sz="2400" dirty="0"/>
              <a:t>De Frikn-dèl is de Kotrisiaanse versie van Paus. Hij is de religieus leider van het Oeloewakasebaïsme.</a:t>
            </a:r>
          </a:p>
          <a:p>
            <a:pPr>
              <a:buFont typeface="Wingdings" panose="05000000000000000000" pitchFamily="2" charset="2"/>
              <a:buChar char="v"/>
            </a:pPr>
            <a:r>
              <a:rPr lang="nl-NL" sz="2400" dirty="0"/>
              <a:t>De Frikn-dèl bepaald hoe de wil van Oeloewakaseba wordt geïnterpreteerd. Hij staat in direct contact met Oeloewakaseba, tenzij Oeloewakaseba de Frikn-dèl niet mag.</a:t>
            </a:r>
          </a:p>
          <a:p>
            <a:pPr>
              <a:buFont typeface="Wingdings" panose="05000000000000000000" pitchFamily="2" charset="2"/>
              <a:buChar char="v"/>
            </a:pPr>
            <a:r>
              <a:rPr lang="nl-NL" sz="2400" dirty="0"/>
              <a:t>De Frikn-dèl wordt verkozen door de Johan*, die zijn keuze maakt aan de hand van een bitterballen-eten toernooi (“De Bitterballenbattle”).</a:t>
            </a:r>
          </a:p>
          <a:p>
            <a:pPr>
              <a:buFont typeface="Wingdings" panose="05000000000000000000" pitchFamily="2" charset="2"/>
              <a:buChar char="v"/>
            </a:pPr>
            <a:r>
              <a:rPr lang="nl-NL" sz="2400" dirty="0"/>
              <a:t>De Frikn-dèl is nu …</a:t>
            </a:r>
          </a:p>
        </p:txBody>
      </p:sp>
      <p:sp>
        <p:nvSpPr>
          <p:cNvPr id="4" name="Tekstvak 3">
            <a:extLst>
              <a:ext uri="{FF2B5EF4-FFF2-40B4-BE49-F238E27FC236}">
                <a16:creationId xmlns:a16="http://schemas.microsoft.com/office/drawing/2014/main" id="{F77A7E02-56B8-4160-E14D-7E758E9F1F35}"/>
              </a:ext>
            </a:extLst>
          </p:cNvPr>
          <p:cNvSpPr txBox="1"/>
          <p:nvPr/>
        </p:nvSpPr>
        <p:spPr>
          <a:xfrm>
            <a:off x="261764" y="6165304"/>
            <a:ext cx="11377264" cy="674031"/>
          </a:xfrm>
          <a:prstGeom prst="rect">
            <a:avLst/>
          </a:prstGeom>
          <a:noFill/>
        </p:spPr>
        <p:txBody>
          <a:bodyPr wrap="square" rtlCol="0">
            <a:spAutoFit/>
          </a:bodyPr>
          <a:lstStyle/>
          <a:p>
            <a:pPr>
              <a:lnSpc>
                <a:spcPct val="90000"/>
              </a:lnSpc>
            </a:pPr>
            <a:r>
              <a:rPr lang="nl-NL" sz="1400" dirty="0"/>
              <a:t>*De Johan is een titel. Zijn volledige taakomschrijving is het kiezen van een Frikn-dèl. Hij wordt verkozen door het Kotrisiaanse volk, en is per definitie een </a:t>
            </a:r>
            <a:r>
              <a:rPr lang="nl-NL" sz="1400" dirty="0" err="1"/>
              <a:t>ginger</a:t>
            </a:r>
            <a:r>
              <a:rPr lang="nl-NL" sz="1400" dirty="0"/>
              <a:t>. Bij de vorige Johanverkiezing versloeg Rupert Grint Ed Sheeran, maar dat is verder niet belangrijk, omdat Koen en Tristan toch altijd de beslissing maken.</a:t>
            </a:r>
          </a:p>
        </p:txBody>
      </p:sp>
    </p:spTree>
    <p:extLst>
      <p:ext uri="{BB962C8B-B14F-4D97-AF65-F5344CB8AC3E}">
        <p14:creationId xmlns:p14="http://schemas.microsoft.com/office/powerpoint/2010/main" val="348981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C1EBB-5B1C-AEEA-E245-19966281892E}"/>
              </a:ext>
            </a:extLst>
          </p:cNvPr>
          <p:cNvSpPr>
            <a:spLocks noGrp="1"/>
          </p:cNvSpPr>
          <p:nvPr>
            <p:ph type="title"/>
          </p:nvPr>
        </p:nvSpPr>
        <p:spPr>
          <a:xfrm>
            <a:off x="6397816" y="517624"/>
            <a:ext cx="5180251" cy="1727200"/>
          </a:xfrm>
        </p:spPr>
        <p:txBody>
          <a:bodyPr/>
          <a:lstStyle/>
          <a:p>
            <a:r>
              <a:rPr lang="nl-NL" dirty="0"/>
              <a:t>WAAROM Moet je lid worden van het Oeloewakasebaïsme?</a:t>
            </a:r>
          </a:p>
        </p:txBody>
      </p:sp>
      <p:sp>
        <p:nvSpPr>
          <p:cNvPr id="4" name="Tijdelijke aanduiding voor tekst 3">
            <a:extLst>
              <a:ext uri="{FF2B5EF4-FFF2-40B4-BE49-F238E27FC236}">
                <a16:creationId xmlns:a16="http://schemas.microsoft.com/office/drawing/2014/main" id="{84CCA3F5-DF33-CAE4-2F98-F7B2111DFE6B}"/>
              </a:ext>
            </a:extLst>
          </p:cNvPr>
          <p:cNvSpPr>
            <a:spLocks noGrp="1"/>
          </p:cNvSpPr>
          <p:nvPr>
            <p:ph type="body" sz="half" idx="2"/>
          </p:nvPr>
        </p:nvSpPr>
        <p:spPr>
          <a:xfrm>
            <a:off x="6399133" y="2244824"/>
            <a:ext cx="5180251" cy="4496544"/>
          </a:xfrm>
        </p:spPr>
        <p:txBody>
          <a:bodyPr>
            <a:normAutofit lnSpcReduction="10000"/>
          </a:bodyPr>
          <a:lstStyle/>
          <a:p>
            <a:pPr marL="342900" indent="-342900">
              <a:buFont typeface="Wingdings" panose="05000000000000000000" pitchFamily="2" charset="2"/>
              <a:buChar char="v"/>
            </a:pPr>
            <a:r>
              <a:rPr lang="nl-NL" sz="1800" dirty="0"/>
              <a:t>Omdat het de beste religie is.</a:t>
            </a:r>
          </a:p>
          <a:p>
            <a:pPr marL="342900" indent="-342900">
              <a:buFont typeface="Wingdings" panose="05000000000000000000" pitchFamily="2" charset="2"/>
              <a:buChar char="v"/>
            </a:pPr>
            <a:r>
              <a:rPr lang="nl-NL" sz="1800" dirty="0"/>
              <a:t>Je mag mee op de jaarlijkse pelgrimstocht naar de Grebbeberg.</a:t>
            </a:r>
          </a:p>
          <a:p>
            <a:pPr marL="342900" indent="-342900">
              <a:buFont typeface="Wingdings" panose="05000000000000000000" pitchFamily="2" charset="2"/>
              <a:buChar char="v"/>
            </a:pPr>
            <a:r>
              <a:rPr lang="nl-NL" sz="1800" dirty="0"/>
              <a:t>Je krijgt toegang tot ons semi-jaarlijkse tijdschrift, </a:t>
            </a:r>
            <a:r>
              <a:rPr lang="nl-NL" sz="1800" i="1" dirty="0"/>
              <a:t>The Oeloewakaseba Times.</a:t>
            </a:r>
          </a:p>
          <a:p>
            <a:pPr marL="342900" indent="-342900">
              <a:buFont typeface="Wingdings" panose="05000000000000000000" pitchFamily="2" charset="2"/>
              <a:buChar char="v"/>
            </a:pPr>
            <a:r>
              <a:rPr lang="nl-NL" sz="1800" dirty="0"/>
              <a:t>Je mag Holy-Shots drinken.</a:t>
            </a:r>
          </a:p>
          <a:p>
            <a:pPr marL="342900" indent="-342900">
              <a:buFont typeface="Wingdings" panose="05000000000000000000" pitchFamily="2" charset="2"/>
              <a:buChar char="v"/>
            </a:pPr>
            <a:r>
              <a:rPr lang="nl-NL" sz="1800" dirty="0"/>
              <a:t>Kotris-lidmaatschap inbegrepen.</a:t>
            </a:r>
          </a:p>
          <a:p>
            <a:pPr marL="342900" indent="-342900">
              <a:buFont typeface="Wingdings" panose="05000000000000000000" pitchFamily="2" charset="2"/>
              <a:buChar char="v"/>
            </a:pPr>
            <a:r>
              <a:rPr lang="nl-NL" sz="1800" dirty="0"/>
              <a:t>Je mag meehelpen met het schrijven van mythes.</a:t>
            </a:r>
          </a:p>
          <a:p>
            <a:pPr marL="342900" indent="-342900">
              <a:buFont typeface="Wingdings" panose="05000000000000000000" pitchFamily="2" charset="2"/>
              <a:buChar char="v"/>
            </a:pPr>
            <a:r>
              <a:rPr lang="nl-NL" sz="1800" dirty="0"/>
              <a:t>Toegang tot de Kotris-</a:t>
            </a:r>
            <a:r>
              <a:rPr lang="nl-NL" sz="1800" dirty="0" err="1"/>
              <a:t>discord</a:t>
            </a:r>
            <a:endParaRPr lang="nl-NL" sz="1800" dirty="0"/>
          </a:p>
          <a:p>
            <a:r>
              <a:rPr lang="nl-NL" sz="1800" b="1" dirty="0"/>
              <a:t>Ben je geïnteresseerd? Neem contact op met Koen [</a:t>
            </a:r>
            <a:r>
              <a:rPr lang="nl-NL" sz="1800" b="1" dirty="0" err="1"/>
              <a:t>redacted</a:t>
            </a:r>
            <a:r>
              <a:rPr lang="nl-NL" sz="1800" b="1" dirty="0"/>
              <a:t>], Tristan Neve of [</a:t>
            </a:r>
            <a:r>
              <a:rPr lang="nl-NL" sz="1800" b="1" dirty="0" err="1"/>
              <a:t>redacted</a:t>
            </a:r>
            <a:r>
              <a:rPr lang="nl-NL" sz="1800" b="1" dirty="0"/>
              <a:t>]!</a:t>
            </a:r>
          </a:p>
        </p:txBody>
      </p:sp>
      <p:pic>
        <p:nvPicPr>
          <p:cNvPr id="10" name="Afbeelding 9" descr="Afbeelding met logo&#10;&#10;Automatisch gegenereerde beschrijving">
            <a:extLst>
              <a:ext uri="{FF2B5EF4-FFF2-40B4-BE49-F238E27FC236}">
                <a16:creationId xmlns:a16="http://schemas.microsoft.com/office/drawing/2014/main" id="{587D93F4-23EA-5580-B1A1-C89830A3D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 y="3778283"/>
            <a:ext cx="3765863" cy="2870658"/>
          </a:xfrm>
          <a:prstGeom prst="rect">
            <a:avLst/>
          </a:prstGeom>
        </p:spPr>
      </p:pic>
      <p:pic>
        <p:nvPicPr>
          <p:cNvPr id="12" name="Afbeelding 11">
            <a:extLst>
              <a:ext uri="{FF2B5EF4-FFF2-40B4-BE49-F238E27FC236}">
                <a16:creationId xmlns:a16="http://schemas.microsoft.com/office/drawing/2014/main" id="{9C079FED-4DA3-21F8-6472-478B0E7DBB2B}"/>
              </a:ext>
            </a:extLst>
          </p:cNvPr>
          <p:cNvPicPr>
            <a:picLocks noChangeAspect="1"/>
          </p:cNvPicPr>
          <p:nvPr/>
        </p:nvPicPr>
        <p:blipFill>
          <a:blip r:embed="rId3"/>
          <a:stretch>
            <a:fillRect/>
          </a:stretch>
        </p:blipFill>
        <p:spPr>
          <a:xfrm>
            <a:off x="189756" y="188640"/>
            <a:ext cx="4757068" cy="2310907"/>
          </a:xfrm>
          <a:prstGeom prst="rect">
            <a:avLst/>
          </a:prstGeom>
        </p:spPr>
      </p:pic>
      <p:pic>
        <p:nvPicPr>
          <p:cNvPr id="6" name="Afbeelding 5">
            <a:extLst>
              <a:ext uri="{FF2B5EF4-FFF2-40B4-BE49-F238E27FC236}">
                <a16:creationId xmlns:a16="http://schemas.microsoft.com/office/drawing/2014/main" id="{3083E9FC-A54C-5708-FE08-F052535A3514}"/>
              </a:ext>
            </a:extLst>
          </p:cNvPr>
          <p:cNvPicPr>
            <a:picLocks noChangeAspect="1"/>
          </p:cNvPicPr>
          <p:nvPr/>
        </p:nvPicPr>
        <p:blipFill>
          <a:blip r:embed="rId4"/>
          <a:stretch>
            <a:fillRect/>
          </a:stretch>
        </p:blipFill>
        <p:spPr>
          <a:xfrm rot="20810165">
            <a:off x="2601797" y="1457090"/>
            <a:ext cx="2775281" cy="3943820"/>
          </a:xfrm>
          <a:prstGeom prst="rect">
            <a:avLst/>
          </a:prstGeom>
        </p:spPr>
      </p:pic>
    </p:spTree>
    <p:extLst>
      <p:ext uri="{BB962C8B-B14F-4D97-AF65-F5344CB8AC3E}">
        <p14:creationId xmlns:p14="http://schemas.microsoft.com/office/powerpoint/2010/main" val="15022416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50D8B4-923F-34F5-DBAD-33A51F6C786F}"/>
              </a:ext>
            </a:extLst>
          </p:cNvPr>
          <p:cNvSpPr>
            <a:spLocks noGrp="1"/>
          </p:cNvSpPr>
          <p:nvPr>
            <p:ph type="title"/>
          </p:nvPr>
        </p:nvSpPr>
        <p:spPr/>
        <p:txBody>
          <a:bodyPr/>
          <a:lstStyle/>
          <a:p>
            <a:r>
              <a:rPr lang="nl-NL" dirty="0"/>
              <a:t>INHOUD</a:t>
            </a:r>
          </a:p>
        </p:txBody>
      </p:sp>
      <p:sp>
        <p:nvSpPr>
          <p:cNvPr id="3" name="Tijdelijke aanduiding voor inhoud 2">
            <a:extLst>
              <a:ext uri="{FF2B5EF4-FFF2-40B4-BE49-F238E27FC236}">
                <a16:creationId xmlns:a16="http://schemas.microsoft.com/office/drawing/2014/main" id="{A865305F-181C-434D-54DA-70BF26E07E45}"/>
              </a:ext>
            </a:extLst>
          </p:cNvPr>
          <p:cNvSpPr>
            <a:spLocks noGrp="1"/>
          </p:cNvSpPr>
          <p:nvPr>
            <p:ph idx="1"/>
          </p:nvPr>
        </p:nvSpPr>
        <p:spPr/>
        <p:txBody>
          <a:bodyPr/>
          <a:lstStyle/>
          <a:p>
            <a:pPr>
              <a:buFont typeface="Wingdings" panose="05000000000000000000" pitchFamily="2" charset="2"/>
              <a:buChar char="v"/>
            </a:pPr>
            <a:r>
              <a:rPr lang="nl-NL" dirty="0"/>
              <a:t>Wat is Kotris?</a:t>
            </a:r>
          </a:p>
          <a:p>
            <a:pPr>
              <a:buFont typeface="Wingdings" panose="05000000000000000000" pitchFamily="2" charset="2"/>
              <a:buChar char="v"/>
            </a:pPr>
            <a:r>
              <a:rPr lang="nl-NL" dirty="0"/>
              <a:t>Wat is het Oeloewakasebaïsme?</a:t>
            </a:r>
          </a:p>
          <a:p>
            <a:pPr>
              <a:buFont typeface="Wingdings" panose="05000000000000000000" pitchFamily="2" charset="2"/>
              <a:buChar char="v"/>
            </a:pPr>
            <a:r>
              <a:rPr lang="nl-NL" dirty="0"/>
              <a:t>Wat zijn de kernpunten van het Oeloewakasebaïsme?</a:t>
            </a:r>
          </a:p>
          <a:p>
            <a:pPr>
              <a:buFont typeface="Wingdings" panose="05000000000000000000" pitchFamily="2" charset="2"/>
              <a:buChar char="v"/>
            </a:pPr>
            <a:r>
              <a:rPr lang="nl-NL" dirty="0"/>
              <a:t>Wie zijn de belangrijkste goden van het Oeloewakasebaïsme?</a:t>
            </a:r>
          </a:p>
          <a:p>
            <a:pPr>
              <a:buFont typeface="Wingdings" panose="05000000000000000000" pitchFamily="2" charset="2"/>
              <a:buChar char="v"/>
            </a:pPr>
            <a:r>
              <a:rPr lang="nl-NL" dirty="0"/>
              <a:t>Andere belangrijke mythologische figuren</a:t>
            </a:r>
          </a:p>
          <a:p>
            <a:pPr>
              <a:buFont typeface="Wingdings" panose="05000000000000000000" pitchFamily="2" charset="2"/>
              <a:buChar char="v"/>
            </a:pPr>
            <a:r>
              <a:rPr lang="nl-NL" dirty="0"/>
              <a:t>Wie is de Frikn-dèl?</a:t>
            </a:r>
          </a:p>
          <a:p>
            <a:pPr>
              <a:buFont typeface="Wingdings" panose="05000000000000000000" pitchFamily="2" charset="2"/>
              <a:buChar char="v"/>
            </a:pPr>
            <a:r>
              <a:rPr lang="nl-NL" dirty="0"/>
              <a:t>Waarom moet je lid worden van het Oeloewakasebaïsme?</a:t>
            </a:r>
          </a:p>
        </p:txBody>
      </p:sp>
      <p:sp>
        <p:nvSpPr>
          <p:cNvPr id="4" name="Tijdelijke aanduiding voor tekst 3">
            <a:extLst>
              <a:ext uri="{FF2B5EF4-FFF2-40B4-BE49-F238E27FC236}">
                <a16:creationId xmlns:a16="http://schemas.microsoft.com/office/drawing/2014/main" id="{EE20F58B-C3D6-62BC-608E-CCBFB6D272D1}"/>
              </a:ext>
            </a:extLst>
          </p:cNvPr>
          <p:cNvSpPr>
            <a:spLocks noGrp="1"/>
          </p:cNvSpPr>
          <p:nvPr>
            <p:ph type="body" sz="half" idx="2"/>
          </p:nvPr>
        </p:nvSpPr>
        <p:spPr/>
        <p:txBody>
          <a:bodyPr/>
          <a:lstStyle/>
          <a:p>
            <a:r>
              <a:rPr lang="nl-NL" dirty="0"/>
              <a:t>Van deze pitch</a:t>
            </a:r>
          </a:p>
        </p:txBody>
      </p:sp>
    </p:spTree>
    <p:extLst>
      <p:ext uri="{BB962C8B-B14F-4D97-AF65-F5344CB8AC3E}">
        <p14:creationId xmlns:p14="http://schemas.microsoft.com/office/powerpoint/2010/main" val="388319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9625-66EF-E9BE-D9C3-4A7C307F8DFC}"/>
              </a:ext>
            </a:extLst>
          </p:cNvPr>
          <p:cNvSpPr>
            <a:spLocks noGrp="1"/>
          </p:cNvSpPr>
          <p:nvPr>
            <p:ph type="title"/>
          </p:nvPr>
        </p:nvSpPr>
        <p:spPr>
          <a:xfrm>
            <a:off x="621804" y="-201961"/>
            <a:ext cx="10360501" cy="1219200"/>
          </a:xfrm>
        </p:spPr>
        <p:txBody>
          <a:bodyPr/>
          <a:lstStyle/>
          <a:p>
            <a:r>
              <a:rPr lang="nl-NL" dirty="0"/>
              <a:t>WAT IS KOTRIS?</a:t>
            </a:r>
          </a:p>
        </p:txBody>
      </p:sp>
      <p:sp>
        <p:nvSpPr>
          <p:cNvPr id="3" name="Tijdelijke aanduiding voor inhoud 2">
            <a:extLst>
              <a:ext uri="{FF2B5EF4-FFF2-40B4-BE49-F238E27FC236}">
                <a16:creationId xmlns:a16="http://schemas.microsoft.com/office/drawing/2014/main" id="{3FF54BEA-BC03-A9B2-C57C-251671EACA2D}"/>
              </a:ext>
            </a:extLst>
          </p:cNvPr>
          <p:cNvSpPr>
            <a:spLocks noGrp="1"/>
          </p:cNvSpPr>
          <p:nvPr>
            <p:ph idx="1"/>
          </p:nvPr>
        </p:nvSpPr>
        <p:spPr>
          <a:xfrm>
            <a:off x="621804" y="1028800"/>
            <a:ext cx="10360501" cy="4470400"/>
          </a:xfrm>
        </p:spPr>
        <p:txBody>
          <a:bodyPr>
            <a:normAutofit/>
          </a:bodyPr>
          <a:lstStyle/>
          <a:p>
            <a:pPr>
              <a:buFont typeface="Wingdings" panose="05000000000000000000" pitchFamily="2" charset="2"/>
              <a:buChar char="v"/>
            </a:pPr>
            <a:r>
              <a:rPr lang="nl-NL" sz="2400" dirty="0"/>
              <a:t>Kotris is een </a:t>
            </a:r>
            <a:r>
              <a:rPr lang="nl-NL" sz="2400" dirty="0" err="1"/>
              <a:t>fantasy-wereld</a:t>
            </a:r>
            <a:r>
              <a:rPr lang="nl-NL" sz="2400" dirty="0"/>
              <a:t>, bedacht door Koen [</a:t>
            </a:r>
            <a:r>
              <a:rPr lang="nl-NL" sz="2400" dirty="0" err="1"/>
              <a:t>redacted</a:t>
            </a:r>
            <a:r>
              <a:rPr lang="nl-NL" sz="2400" dirty="0"/>
              <a:t>], Tristan Neve en [</a:t>
            </a:r>
            <a:r>
              <a:rPr lang="nl-NL" sz="2400" dirty="0" err="1"/>
              <a:t>redacted</a:t>
            </a:r>
            <a:r>
              <a:rPr lang="nl-NL" sz="2400" dirty="0"/>
              <a:t>]*.</a:t>
            </a:r>
          </a:p>
          <a:p>
            <a:pPr>
              <a:buFont typeface="Wingdings" panose="05000000000000000000" pitchFamily="2" charset="2"/>
              <a:buChar char="v"/>
            </a:pPr>
            <a:r>
              <a:rPr lang="nl-NL" sz="2400" dirty="0"/>
              <a:t>Kotris werd (volgens de </a:t>
            </a:r>
            <a:r>
              <a:rPr lang="nl-NL" sz="2400" dirty="0" err="1"/>
              <a:t>lore</a:t>
            </a:r>
            <a:r>
              <a:rPr lang="nl-NL" sz="2400" dirty="0"/>
              <a:t>) gesticht in 1341 door Dmitri Bloerkanov, en is daarna doorgegroeid tot een van de mooiste, welvarendste en eerlijkste landen ter wereld. Hiervoor wordt Koning Vladimir II Ilmatar verantwoordelijk gehouden.</a:t>
            </a:r>
          </a:p>
          <a:p>
            <a:pPr>
              <a:buFont typeface="Wingdings" panose="05000000000000000000" pitchFamily="2" charset="2"/>
              <a:buChar char="v"/>
            </a:pPr>
            <a:r>
              <a:rPr lang="nl-NL" sz="2400" dirty="0"/>
              <a:t>De staatsreligie van Kotris is </a:t>
            </a:r>
            <a:br>
              <a:rPr lang="nl-NL" sz="2400" dirty="0"/>
            </a:br>
            <a:r>
              <a:rPr lang="nl-NL" sz="2400" dirty="0"/>
              <a:t>het Oeloewakasebaïsme.</a:t>
            </a:r>
          </a:p>
        </p:txBody>
      </p:sp>
      <p:sp>
        <p:nvSpPr>
          <p:cNvPr id="5" name="Tekstvak 4">
            <a:extLst>
              <a:ext uri="{FF2B5EF4-FFF2-40B4-BE49-F238E27FC236}">
                <a16:creationId xmlns:a16="http://schemas.microsoft.com/office/drawing/2014/main" id="{F20E10BF-9246-7569-DF50-43172924F695}"/>
              </a:ext>
            </a:extLst>
          </p:cNvPr>
          <p:cNvSpPr txBox="1"/>
          <p:nvPr/>
        </p:nvSpPr>
        <p:spPr>
          <a:xfrm>
            <a:off x="261764" y="6273801"/>
            <a:ext cx="11377264" cy="480131"/>
          </a:xfrm>
          <a:prstGeom prst="rect">
            <a:avLst/>
          </a:prstGeom>
          <a:noFill/>
        </p:spPr>
        <p:txBody>
          <a:bodyPr wrap="square" rtlCol="0">
            <a:spAutoFit/>
          </a:bodyPr>
          <a:lstStyle/>
          <a:p>
            <a:pPr>
              <a:lnSpc>
                <a:spcPct val="90000"/>
              </a:lnSpc>
            </a:pPr>
            <a:r>
              <a:rPr lang="nl-NL" sz="1400" dirty="0"/>
              <a:t>*Met hulp van o.a. </a:t>
            </a:r>
            <a:r>
              <a:rPr lang="nl-NL" sz="1400" dirty="0" err="1"/>
              <a:t>Kotris</a:t>
            </a:r>
            <a:r>
              <a:rPr lang="nl-NL" sz="1400" dirty="0"/>
              <a:t>-leden [</a:t>
            </a:r>
            <a:r>
              <a:rPr lang="nl-NL" sz="1400" dirty="0" err="1"/>
              <a:t>redacted</a:t>
            </a:r>
            <a:r>
              <a:rPr lang="nl-NL" sz="1400" dirty="0"/>
              <a:t>], Luc [</a:t>
            </a:r>
            <a:r>
              <a:rPr lang="nl-NL" sz="1400" dirty="0" err="1"/>
              <a:t>redacted</a:t>
            </a:r>
            <a:r>
              <a:rPr lang="nl-NL" sz="1400" dirty="0"/>
              <a:t>], [</a:t>
            </a:r>
            <a:r>
              <a:rPr lang="nl-NL" sz="1400" dirty="0" err="1"/>
              <a:t>redacted</a:t>
            </a:r>
            <a:r>
              <a:rPr lang="nl-NL" sz="1400" dirty="0"/>
              <a:t>], [</a:t>
            </a:r>
            <a:r>
              <a:rPr lang="nl-NL" sz="1400" dirty="0" err="1"/>
              <a:t>redacted</a:t>
            </a:r>
            <a:r>
              <a:rPr lang="nl-NL" sz="1400" dirty="0"/>
              <a:t>], [</a:t>
            </a:r>
            <a:r>
              <a:rPr lang="nl-NL" sz="1400" dirty="0" err="1"/>
              <a:t>redacted</a:t>
            </a:r>
            <a:r>
              <a:rPr lang="nl-NL" sz="1400" dirty="0"/>
              <a:t>], [</a:t>
            </a:r>
            <a:r>
              <a:rPr lang="nl-NL" sz="1400" dirty="0" err="1"/>
              <a:t>redacted</a:t>
            </a:r>
            <a:r>
              <a:rPr lang="nl-NL" sz="1400" dirty="0"/>
              <a:t>], [</a:t>
            </a:r>
            <a:r>
              <a:rPr lang="nl-NL" sz="1400" dirty="0" err="1"/>
              <a:t>redacted</a:t>
            </a:r>
            <a:r>
              <a:rPr lang="nl-NL" sz="1400" dirty="0"/>
              <a:t>] &amp; [</a:t>
            </a:r>
            <a:r>
              <a:rPr lang="nl-NL" sz="1400" dirty="0" err="1"/>
              <a:t>redacted</a:t>
            </a:r>
            <a:r>
              <a:rPr lang="nl-NL" sz="1400" dirty="0"/>
              <a:t>] en ex-leden [</a:t>
            </a:r>
            <a:r>
              <a:rPr lang="nl-NL" sz="1400" dirty="0" err="1"/>
              <a:t>redacted</a:t>
            </a:r>
            <a:r>
              <a:rPr lang="nl-NL" sz="1400" dirty="0"/>
              <a:t>], [</a:t>
            </a:r>
            <a:r>
              <a:rPr lang="nl-NL" sz="1400" dirty="0" err="1"/>
              <a:t>redacted</a:t>
            </a:r>
            <a:r>
              <a:rPr lang="nl-NL" sz="1400" dirty="0"/>
              <a:t>], [</a:t>
            </a:r>
            <a:r>
              <a:rPr lang="nl-NL" sz="1400" dirty="0" err="1"/>
              <a:t>redacted</a:t>
            </a:r>
            <a:r>
              <a:rPr lang="nl-NL" sz="1400" dirty="0"/>
              <a:t>], [</a:t>
            </a:r>
            <a:r>
              <a:rPr lang="nl-NL" sz="1400" dirty="0" err="1"/>
              <a:t>redacted</a:t>
            </a:r>
            <a:r>
              <a:rPr lang="nl-NL" sz="1400" dirty="0"/>
              <a:t>] &amp; [</a:t>
            </a:r>
            <a:r>
              <a:rPr lang="nl-NL" sz="1400" dirty="0" err="1"/>
              <a:t>redacted</a:t>
            </a:r>
            <a:r>
              <a:rPr lang="nl-NL" sz="1400" dirty="0"/>
              <a:t>].</a:t>
            </a:r>
          </a:p>
        </p:txBody>
      </p:sp>
      <p:pic>
        <p:nvPicPr>
          <p:cNvPr id="7" name="Afbeelding 6" descr="Afbeelding met diagram&#10;&#10;Automatisch gegenereerde beschrijving">
            <a:extLst>
              <a:ext uri="{FF2B5EF4-FFF2-40B4-BE49-F238E27FC236}">
                <a16:creationId xmlns:a16="http://schemas.microsoft.com/office/drawing/2014/main" id="{D47B2430-6B36-FF24-2DC9-63C66437D3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900" t="6217" r="2100" b="4010"/>
          <a:stretch/>
        </p:blipFill>
        <p:spPr>
          <a:xfrm rot="16200000">
            <a:off x="5770376" y="2528901"/>
            <a:ext cx="2880320" cy="4104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a:extLst>
              <a:ext uri="{FF2B5EF4-FFF2-40B4-BE49-F238E27FC236}">
                <a16:creationId xmlns:a16="http://schemas.microsoft.com/office/drawing/2014/main" id="{9A09B16D-6EC5-A3BA-06DA-63DA0D3C7CBE}"/>
              </a:ext>
            </a:extLst>
          </p:cNvPr>
          <p:cNvSpPr txBox="1"/>
          <p:nvPr/>
        </p:nvSpPr>
        <p:spPr>
          <a:xfrm>
            <a:off x="9262764" y="3573016"/>
            <a:ext cx="2808312" cy="1089529"/>
          </a:xfrm>
          <a:prstGeom prst="rect">
            <a:avLst/>
          </a:prstGeom>
          <a:noFill/>
        </p:spPr>
        <p:txBody>
          <a:bodyPr wrap="square" rtlCol="0">
            <a:spAutoFit/>
          </a:bodyPr>
          <a:lstStyle/>
          <a:p>
            <a:pPr>
              <a:lnSpc>
                <a:spcPct val="90000"/>
              </a:lnSpc>
            </a:pPr>
            <a:r>
              <a:rPr lang="nl-NL" sz="1800" dirty="0"/>
              <a:t>&lt;Ringeiland, het belangrijkste eiland van Kotris, hier getekend door Tristan Neve.</a:t>
            </a:r>
          </a:p>
        </p:txBody>
      </p:sp>
    </p:spTree>
    <p:extLst>
      <p:ext uri="{BB962C8B-B14F-4D97-AF65-F5344CB8AC3E}">
        <p14:creationId xmlns:p14="http://schemas.microsoft.com/office/powerpoint/2010/main" val="14889283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9625-66EF-E9BE-D9C3-4A7C307F8DFC}"/>
              </a:ext>
            </a:extLst>
          </p:cNvPr>
          <p:cNvSpPr>
            <a:spLocks noGrp="1"/>
          </p:cNvSpPr>
          <p:nvPr>
            <p:ph type="title"/>
          </p:nvPr>
        </p:nvSpPr>
        <p:spPr>
          <a:xfrm>
            <a:off x="621804" y="-201961"/>
            <a:ext cx="10360501" cy="1219200"/>
          </a:xfrm>
        </p:spPr>
        <p:txBody>
          <a:bodyPr/>
          <a:lstStyle/>
          <a:p>
            <a:r>
              <a:rPr lang="nl-NL" dirty="0"/>
              <a:t>WAT IS HET OELOEWAKASEBAÏSME?</a:t>
            </a:r>
          </a:p>
        </p:txBody>
      </p:sp>
      <p:sp>
        <p:nvSpPr>
          <p:cNvPr id="3" name="Tijdelijke aanduiding voor inhoud 2">
            <a:extLst>
              <a:ext uri="{FF2B5EF4-FFF2-40B4-BE49-F238E27FC236}">
                <a16:creationId xmlns:a16="http://schemas.microsoft.com/office/drawing/2014/main" id="{3FF54BEA-BC03-A9B2-C57C-251671EACA2D}"/>
              </a:ext>
            </a:extLst>
          </p:cNvPr>
          <p:cNvSpPr>
            <a:spLocks noGrp="1"/>
          </p:cNvSpPr>
          <p:nvPr>
            <p:ph idx="1"/>
          </p:nvPr>
        </p:nvSpPr>
        <p:spPr>
          <a:xfrm>
            <a:off x="621804" y="1028800"/>
            <a:ext cx="10360501" cy="4470400"/>
          </a:xfrm>
        </p:spPr>
        <p:txBody>
          <a:bodyPr>
            <a:normAutofit/>
          </a:bodyPr>
          <a:lstStyle/>
          <a:p>
            <a:pPr>
              <a:buFont typeface="Wingdings" panose="05000000000000000000" pitchFamily="2" charset="2"/>
              <a:buChar char="v"/>
            </a:pPr>
            <a:r>
              <a:rPr lang="nl-NL" sz="2400" dirty="0"/>
              <a:t>Het Oeloewakasebaïsme is de staatsreligie van het fantasy-land Kotris.</a:t>
            </a:r>
          </a:p>
          <a:p>
            <a:pPr>
              <a:buFont typeface="Wingdings" panose="05000000000000000000" pitchFamily="2" charset="2"/>
              <a:buChar char="v"/>
            </a:pPr>
            <a:r>
              <a:rPr lang="nl-NL" sz="2400" dirty="0"/>
              <a:t>Het is een polytheïstische religie.</a:t>
            </a:r>
          </a:p>
          <a:p>
            <a:pPr>
              <a:buFont typeface="Wingdings" panose="05000000000000000000" pitchFamily="2" charset="2"/>
              <a:buChar char="v"/>
            </a:pPr>
            <a:r>
              <a:rPr lang="nl-NL" sz="2400" dirty="0"/>
              <a:t>Oeloewakaseba is de oppergod.</a:t>
            </a:r>
          </a:p>
          <a:p>
            <a:pPr>
              <a:buFont typeface="Wingdings" panose="05000000000000000000" pitchFamily="2" charset="2"/>
              <a:buChar char="v"/>
            </a:pPr>
            <a:r>
              <a:rPr lang="nl-NL" sz="2400" dirty="0"/>
              <a:t>De 28 Goden en Godinnen wonen onder de Grebbeberg*.</a:t>
            </a:r>
          </a:p>
          <a:p>
            <a:pPr>
              <a:buFont typeface="Wingdings" panose="05000000000000000000" pitchFamily="2" charset="2"/>
              <a:buChar char="v"/>
            </a:pPr>
            <a:r>
              <a:rPr lang="nl-NL" sz="2400" dirty="0"/>
              <a:t>De leider van het Oeloewakasebaïsme is de Frikn-dèl**.</a:t>
            </a:r>
          </a:p>
        </p:txBody>
      </p:sp>
      <p:sp>
        <p:nvSpPr>
          <p:cNvPr id="5" name="Tekstvak 4">
            <a:extLst>
              <a:ext uri="{FF2B5EF4-FFF2-40B4-BE49-F238E27FC236}">
                <a16:creationId xmlns:a16="http://schemas.microsoft.com/office/drawing/2014/main" id="{F20E10BF-9246-7569-DF50-43172924F695}"/>
              </a:ext>
            </a:extLst>
          </p:cNvPr>
          <p:cNvSpPr txBox="1"/>
          <p:nvPr/>
        </p:nvSpPr>
        <p:spPr>
          <a:xfrm>
            <a:off x="261764" y="6273801"/>
            <a:ext cx="11377264" cy="480131"/>
          </a:xfrm>
          <a:prstGeom prst="rect">
            <a:avLst/>
          </a:prstGeom>
          <a:noFill/>
        </p:spPr>
        <p:txBody>
          <a:bodyPr wrap="square" rtlCol="0">
            <a:spAutoFit/>
          </a:bodyPr>
          <a:lstStyle/>
          <a:p>
            <a:pPr>
              <a:lnSpc>
                <a:spcPct val="90000"/>
              </a:lnSpc>
            </a:pPr>
            <a:r>
              <a:rPr lang="nl-NL" sz="1400" dirty="0"/>
              <a:t>*Een heuvel in de provincie Utrecht. De rede hiervoor is onbekend.</a:t>
            </a:r>
          </a:p>
          <a:p>
            <a:pPr>
              <a:lnSpc>
                <a:spcPct val="90000"/>
              </a:lnSpc>
            </a:pPr>
            <a:r>
              <a:rPr lang="nl-NL" sz="1400" dirty="0"/>
              <a:t>**Lijkt op de baan “Paus”, maar dan met gratis toegang tot snackbars.</a:t>
            </a:r>
          </a:p>
        </p:txBody>
      </p:sp>
      <p:pic>
        <p:nvPicPr>
          <p:cNvPr id="1026" name="Picture 2">
            <a:extLst>
              <a:ext uri="{FF2B5EF4-FFF2-40B4-BE49-F238E27FC236}">
                <a16:creationId xmlns:a16="http://schemas.microsoft.com/office/drawing/2014/main" id="{DC945768-407F-BDA4-A376-FDBF08D472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263" t="16040" r="1957" b="10627"/>
          <a:stretch/>
        </p:blipFill>
        <p:spPr bwMode="auto">
          <a:xfrm>
            <a:off x="8646977" y="3341077"/>
            <a:ext cx="3280084" cy="3132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kstvak 3">
            <a:extLst>
              <a:ext uri="{FF2B5EF4-FFF2-40B4-BE49-F238E27FC236}">
                <a16:creationId xmlns:a16="http://schemas.microsoft.com/office/drawing/2014/main" id="{8F001D6E-101E-C7BC-BFC7-1E6697318811}"/>
              </a:ext>
            </a:extLst>
          </p:cNvPr>
          <p:cNvSpPr txBox="1"/>
          <p:nvPr/>
        </p:nvSpPr>
        <p:spPr>
          <a:xfrm>
            <a:off x="6342721" y="4681604"/>
            <a:ext cx="2304256" cy="840230"/>
          </a:xfrm>
          <a:prstGeom prst="rect">
            <a:avLst/>
          </a:prstGeom>
          <a:noFill/>
        </p:spPr>
        <p:txBody>
          <a:bodyPr wrap="square" rtlCol="0">
            <a:spAutoFit/>
          </a:bodyPr>
          <a:lstStyle/>
          <a:p>
            <a:pPr>
              <a:lnSpc>
                <a:spcPct val="90000"/>
              </a:lnSpc>
            </a:pPr>
            <a:r>
              <a:rPr lang="nl-NL" sz="1800" dirty="0"/>
              <a:t>Een Kotrisiaans offer op de Grebbeberg, oktober 2022.          &gt;</a:t>
            </a:r>
          </a:p>
        </p:txBody>
      </p:sp>
    </p:spTree>
    <p:extLst>
      <p:ext uri="{BB962C8B-B14F-4D97-AF65-F5344CB8AC3E}">
        <p14:creationId xmlns:p14="http://schemas.microsoft.com/office/powerpoint/2010/main" val="2934107600"/>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D3C0D21-C002-A33F-22B7-B30C860A1A2C}"/>
              </a:ext>
            </a:extLst>
          </p:cNvPr>
          <p:cNvSpPr>
            <a:spLocks noGrp="1"/>
          </p:cNvSpPr>
          <p:nvPr>
            <p:ph type="body" idx="1"/>
          </p:nvPr>
        </p:nvSpPr>
        <p:spPr>
          <a:xfrm>
            <a:off x="914162" y="2492896"/>
            <a:ext cx="4977104" cy="584944"/>
          </a:xfrm>
        </p:spPr>
        <p:txBody>
          <a:bodyPr/>
          <a:lstStyle/>
          <a:p>
            <a:r>
              <a:rPr lang="nl-NL" dirty="0"/>
              <a:t>De Drie Basistaken:</a:t>
            </a:r>
          </a:p>
        </p:txBody>
      </p:sp>
      <p:sp>
        <p:nvSpPr>
          <p:cNvPr id="4" name="Tijdelijke aanduiding voor inhoud 3">
            <a:extLst>
              <a:ext uri="{FF2B5EF4-FFF2-40B4-BE49-F238E27FC236}">
                <a16:creationId xmlns:a16="http://schemas.microsoft.com/office/drawing/2014/main" id="{D5EB9CE3-57B5-B11D-12DB-69B5BA018805}"/>
              </a:ext>
            </a:extLst>
          </p:cNvPr>
          <p:cNvSpPr>
            <a:spLocks noGrp="1"/>
          </p:cNvSpPr>
          <p:nvPr>
            <p:ph sz="half" idx="2"/>
          </p:nvPr>
        </p:nvSpPr>
        <p:spPr>
          <a:xfrm>
            <a:off x="914162" y="3077840"/>
            <a:ext cx="4977104" cy="3556000"/>
          </a:xfrm>
        </p:spPr>
        <p:txBody>
          <a:bodyPr/>
          <a:lstStyle/>
          <a:p>
            <a:pPr marL="457200" indent="-457200">
              <a:buFont typeface="+mj-lt"/>
              <a:buAutoNum type="arabicPeriod"/>
            </a:pPr>
            <a:r>
              <a:rPr lang="nl-NL" dirty="0"/>
              <a:t>Eten</a:t>
            </a:r>
          </a:p>
          <a:p>
            <a:pPr marL="457200" indent="-457200">
              <a:buFont typeface="+mj-lt"/>
              <a:buAutoNum type="arabicPeriod"/>
            </a:pPr>
            <a:r>
              <a:rPr lang="nl-NL" dirty="0"/>
              <a:t>Drinken</a:t>
            </a:r>
          </a:p>
          <a:p>
            <a:pPr marL="457200" indent="-457200">
              <a:buFont typeface="+mj-lt"/>
              <a:buAutoNum type="arabicPeriod"/>
            </a:pPr>
            <a:r>
              <a:rPr lang="nl-NL" dirty="0"/>
              <a:t>Slapen</a:t>
            </a:r>
          </a:p>
        </p:txBody>
      </p:sp>
      <p:sp>
        <p:nvSpPr>
          <p:cNvPr id="5" name="Tijdelijke aanduiding voor tekst 4">
            <a:extLst>
              <a:ext uri="{FF2B5EF4-FFF2-40B4-BE49-F238E27FC236}">
                <a16:creationId xmlns:a16="http://schemas.microsoft.com/office/drawing/2014/main" id="{7ABFAAC1-7047-8D34-4C56-8A036518A050}"/>
              </a:ext>
            </a:extLst>
          </p:cNvPr>
          <p:cNvSpPr>
            <a:spLocks noGrp="1"/>
          </p:cNvSpPr>
          <p:nvPr>
            <p:ph type="body" sz="quarter" idx="3"/>
          </p:nvPr>
        </p:nvSpPr>
        <p:spPr>
          <a:xfrm>
            <a:off x="4798268" y="2492896"/>
            <a:ext cx="6476395" cy="584944"/>
          </a:xfrm>
        </p:spPr>
        <p:txBody>
          <a:bodyPr/>
          <a:lstStyle/>
          <a:p>
            <a:r>
              <a:rPr lang="nl-NL" dirty="0"/>
              <a:t>De Zes Zuilen</a:t>
            </a:r>
          </a:p>
        </p:txBody>
      </p:sp>
      <p:sp>
        <p:nvSpPr>
          <p:cNvPr id="6" name="Tijdelijke aanduiding voor inhoud 5">
            <a:extLst>
              <a:ext uri="{FF2B5EF4-FFF2-40B4-BE49-F238E27FC236}">
                <a16:creationId xmlns:a16="http://schemas.microsoft.com/office/drawing/2014/main" id="{7B20B49A-59D7-19D3-66CA-D50098C0F464}"/>
              </a:ext>
            </a:extLst>
          </p:cNvPr>
          <p:cNvSpPr>
            <a:spLocks noGrp="1"/>
          </p:cNvSpPr>
          <p:nvPr>
            <p:ph sz="quarter" idx="4"/>
          </p:nvPr>
        </p:nvSpPr>
        <p:spPr>
          <a:xfrm>
            <a:off x="4798268" y="3077840"/>
            <a:ext cx="7272807" cy="3556000"/>
          </a:xfrm>
        </p:spPr>
        <p:txBody>
          <a:bodyPr/>
          <a:lstStyle/>
          <a:p>
            <a:pPr marL="457200" indent="-457200">
              <a:buFont typeface="+mj-lt"/>
              <a:buAutoNum type="arabicPeriod"/>
            </a:pPr>
            <a:r>
              <a:rPr lang="nl-NL" dirty="0"/>
              <a:t>Ionisch: </a:t>
            </a:r>
            <a:r>
              <a:rPr lang="nl-NL" sz="2000" i="1" dirty="0"/>
              <a:t>houd van de Griekse oudheid</a:t>
            </a:r>
            <a:endParaRPr lang="nl-NL" dirty="0"/>
          </a:p>
          <a:p>
            <a:pPr marL="457200" indent="-457200">
              <a:buFont typeface="+mj-lt"/>
              <a:buAutoNum type="arabicPeriod"/>
            </a:pPr>
            <a:r>
              <a:rPr lang="nl-NL" dirty="0"/>
              <a:t>Marmer: </a:t>
            </a:r>
            <a:r>
              <a:rPr lang="nl-NL" sz="2000" i="1" dirty="0"/>
              <a:t>maak mooie dingen</a:t>
            </a:r>
            <a:endParaRPr lang="nl-NL" dirty="0"/>
          </a:p>
          <a:p>
            <a:pPr marL="457200" indent="-457200">
              <a:buFont typeface="+mj-lt"/>
              <a:buAutoNum type="arabicPeriod"/>
            </a:pPr>
            <a:r>
              <a:rPr lang="nl-NL" dirty="0"/>
              <a:t>Geel: </a:t>
            </a:r>
            <a:r>
              <a:rPr lang="nl-NL" sz="2000" i="1" dirty="0"/>
              <a:t>bananen zijn lekker</a:t>
            </a:r>
            <a:endParaRPr lang="nl-NL" sz="2000" dirty="0"/>
          </a:p>
          <a:p>
            <a:pPr marL="457200" indent="-457200">
              <a:buFont typeface="+mj-lt"/>
              <a:buAutoNum type="arabicPeriod"/>
            </a:pPr>
            <a:r>
              <a:rPr lang="nl-NL" dirty="0"/>
              <a:t>Kapot: </a:t>
            </a:r>
            <a:r>
              <a:rPr lang="nl-NL" sz="2000" i="1" dirty="0"/>
              <a:t>ben lui, doe geen moeite (behalve voor leuke dingen)</a:t>
            </a:r>
            <a:endParaRPr lang="nl-NL" sz="2000" dirty="0"/>
          </a:p>
          <a:p>
            <a:pPr marL="457200" indent="-457200">
              <a:buFont typeface="+mj-lt"/>
              <a:buAutoNum type="arabicPeriod"/>
            </a:pPr>
            <a:r>
              <a:rPr lang="nl-NL" dirty="0"/>
              <a:t>Vrouwvormig: </a:t>
            </a:r>
            <a:r>
              <a:rPr lang="nl-NL" sz="2000" i="1" dirty="0"/>
              <a:t>iedereen is gelijk</a:t>
            </a:r>
            <a:endParaRPr lang="nl-NL" sz="2000" dirty="0"/>
          </a:p>
          <a:p>
            <a:pPr marL="457200" indent="-457200">
              <a:buFont typeface="+mj-lt"/>
              <a:buAutoNum type="arabicPeriod"/>
            </a:pPr>
            <a:r>
              <a:rPr lang="nl-NL" dirty="0"/>
              <a:t>Poepboot: </a:t>
            </a:r>
            <a:r>
              <a:rPr lang="nl-NL" sz="2000" i="1" dirty="0"/>
              <a:t>betekenis onbekend</a:t>
            </a:r>
            <a:endParaRPr lang="nl-NL" dirty="0"/>
          </a:p>
        </p:txBody>
      </p:sp>
      <p:sp>
        <p:nvSpPr>
          <p:cNvPr id="7" name="Titel 1">
            <a:extLst>
              <a:ext uri="{FF2B5EF4-FFF2-40B4-BE49-F238E27FC236}">
                <a16:creationId xmlns:a16="http://schemas.microsoft.com/office/drawing/2014/main" id="{D2D83821-DF87-5F5A-1A47-9AB6640DABA8}"/>
              </a:ext>
            </a:extLst>
          </p:cNvPr>
          <p:cNvSpPr>
            <a:spLocks noGrp="1"/>
          </p:cNvSpPr>
          <p:nvPr>
            <p:ph type="title"/>
          </p:nvPr>
        </p:nvSpPr>
        <p:spPr>
          <a:xfrm>
            <a:off x="711015" y="412764"/>
            <a:ext cx="10360501" cy="1219200"/>
          </a:xfrm>
        </p:spPr>
        <p:txBody>
          <a:bodyPr/>
          <a:lstStyle/>
          <a:p>
            <a:r>
              <a:rPr lang="nl-NL" dirty="0"/>
              <a:t>Wat zijn de kernpunten van het </a:t>
            </a:r>
            <a:r>
              <a:rPr lang="nl-NL" dirty="0" err="1"/>
              <a:t>oeloewakasebaïsme</a:t>
            </a:r>
            <a:r>
              <a:rPr lang="nl-NL" dirty="0"/>
              <a:t>?</a:t>
            </a:r>
          </a:p>
        </p:txBody>
      </p:sp>
      <p:sp>
        <p:nvSpPr>
          <p:cNvPr id="11" name="Tekstvak 10">
            <a:extLst>
              <a:ext uri="{FF2B5EF4-FFF2-40B4-BE49-F238E27FC236}">
                <a16:creationId xmlns:a16="http://schemas.microsoft.com/office/drawing/2014/main" id="{7C9B039B-9E9B-26A6-B676-4BC5F72BEC32}"/>
              </a:ext>
            </a:extLst>
          </p:cNvPr>
          <p:cNvSpPr txBox="1"/>
          <p:nvPr/>
        </p:nvSpPr>
        <p:spPr>
          <a:xfrm>
            <a:off x="743525" y="1562439"/>
            <a:ext cx="9716754" cy="646331"/>
          </a:xfrm>
          <a:prstGeom prst="rect">
            <a:avLst/>
          </a:prstGeom>
          <a:noFill/>
        </p:spPr>
        <p:txBody>
          <a:bodyPr wrap="square" rtlCol="0">
            <a:spAutoFit/>
          </a:bodyPr>
          <a:lstStyle/>
          <a:p>
            <a:pPr>
              <a:lnSpc>
                <a:spcPct val="90000"/>
              </a:lnSpc>
            </a:pPr>
            <a:r>
              <a:rPr lang="nl-NL" sz="2000" i="1" dirty="0"/>
              <a:t>De kernpunten van het Oeloewakasebaïsme werden in 1347 vastgelegd door de eerste Frikn-dèl </a:t>
            </a:r>
            <a:r>
              <a:rPr lang="nl-NL" sz="2000" i="1" dirty="0" err="1"/>
              <a:t>Oelëoel</a:t>
            </a:r>
            <a:r>
              <a:rPr lang="nl-NL" sz="2000" i="1" dirty="0"/>
              <a:t>. Hij vatte ze samen in Drie Basistaken en Zes Zuilen. </a:t>
            </a:r>
          </a:p>
        </p:txBody>
      </p:sp>
    </p:spTree>
    <p:extLst>
      <p:ext uri="{BB962C8B-B14F-4D97-AF65-F5344CB8AC3E}">
        <p14:creationId xmlns:p14="http://schemas.microsoft.com/office/powerpoint/2010/main" val="203889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09DA70-D5D6-5790-0B05-DB79FD11D24B}"/>
              </a:ext>
            </a:extLst>
          </p:cNvPr>
          <p:cNvSpPr>
            <a:spLocks noGrp="1"/>
          </p:cNvSpPr>
          <p:nvPr>
            <p:ph type="ctrTitle"/>
          </p:nvPr>
        </p:nvSpPr>
        <p:spPr/>
        <p:txBody>
          <a:bodyPr/>
          <a:lstStyle/>
          <a:p>
            <a:r>
              <a:rPr lang="nl-NL" dirty="0"/>
              <a:t>Wie zijn belangrijkste goden van het Oeloewakasebaïsme? </a:t>
            </a:r>
          </a:p>
        </p:txBody>
      </p:sp>
    </p:spTree>
    <p:extLst>
      <p:ext uri="{BB962C8B-B14F-4D97-AF65-F5344CB8AC3E}">
        <p14:creationId xmlns:p14="http://schemas.microsoft.com/office/powerpoint/2010/main" val="35866871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D4C3AA-64B7-63A6-4368-3101302CB86D}"/>
              </a:ext>
            </a:extLst>
          </p:cNvPr>
          <p:cNvSpPr>
            <a:spLocks noGrp="1"/>
          </p:cNvSpPr>
          <p:nvPr>
            <p:ph type="title"/>
          </p:nvPr>
        </p:nvSpPr>
        <p:spPr>
          <a:xfrm>
            <a:off x="6399133" y="548680"/>
            <a:ext cx="5180251" cy="648072"/>
          </a:xfrm>
        </p:spPr>
        <p:txBody>
          <a:bodyPr/>
          <a:lstStyle/>
          <a:p>
            <a:r>
              <a:rPr lang="nl-NL" dirty="0"/>
              <a:t>1. OELOEWAKASEBA</a:t>
            </a:r>
          </a:p>
        </p:txBody>
      </p:sp>
      <p:pic>
        <p:nvPicPr>
          <p:cNvPr id="6" name="Tijdelijke aanduiding voor afbeelding 5">
            <a:extLst>
              <a:ext uri="{FF2B5EF4-FFF2-40B4-BE49-F238E27FC236}">
                <a16:creationId xmlns:a16="http://schemas.microsoft.com/office/drawing/2014/main" id="{D8766A0F-C7A5-D653-18F7-CFEB0DF74B9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709" b="6709"/>
          <a:stretch>
            <a:fillRect/>
          </a:stretch>
        </p:blipFill>
        <p:spPr/>
      </p:pic>
      <p:sp>
        <p:nvSpPr>
          <p:cNvPr id="4" name="Tijdelijke aanduiding voor tekst 3">
            <a:extLst>
              <a:ext uri="{FF2B5EF4-FFF2-40B4-BE49-F238E27FC236}">
                <a16:creationId xmlns:a16="http://schemas.microsoft.com/office/drawing/2014/main" id="{9736A674-185A-03BE-EB25-2EAC655F784A}"/>
              </a:ext>
            </a:extLst>
          </p:cNvPr>
          <p:cNvSpPr>
            <a:spLocks noGrp="1"/>
          </p:cNvSpPr>
          <p:nvPr>
            <p:ph type="body" sz="half" idx="2"/>
          </p:nvPr>
        </p:nvSpPr>
        <p:spPr>
          <a:xfrm>
            <a:off x="6399133" y="1412776"/>
            <a:ext cx="5180251" cy="4048224"/>
          </a:xfrm>
        </p:spPr>
        <p:txBody>
          <a:bodyPr/>
          <a:lstStyle/>
          <a:p>
            <a:r>
              <a:rPr lang="nl-NL" dirty="0"/>
              <a:t>Oeloewakaseba is de Kotrisiaans oppergod. Hij is de god van eten, drinken en plezier, en de voorzitter van de Goddelijke Wereldraad. Ook is hij de heer van de Grebbeberg.</a:t>
            </a:r>
          </a:p>
          <a:p>
            <a:r>
              <a:rPr lang="nl-NL" dirty="0"/>
              <a:t>Kenmerken:</a:t>
            </a:r>
          </a:p>
          <a:p>
            <a:pPr marL="342900" indent="-342900">
              <a:buFont typeface="Wingdings" panose="05000000000000000000" pitchFamily="2" charset="2"/>
              <a:buChar char="v"/>
            </a:pPr>
            <a:r>
              <a:rPr lang="nl-NL" dirty="0"/>
              <a:t>Half panda-half nijlpaard.</a:t>
            </a:r>
          </a:p>
          <a:p>
            <a:pPr marL="342900" indent="-342900">
              <a:buFont typeface="Wingdings" panose="05000000000000000000" pitchFamily="2" charset="2"/>
              <a:buChar char="v"/>
            </a:pPr>
            <a:r>
              <a:rPr lang="nl-NL" dirty="0"/>
              <a:t>Houdt van smoothies, bananen en ravioli.</a:t>
            </a:r>
          </a:p>
          <a:p>
            <a:pPr marL="342900" indent="-342900">
              <a:buFont typeface="Wingdings" panose="05000000000000000000" pitchFamily="2" charset="2"/>
              <a:buChar char="v"/>
            </a:pPr>
            <a:r>
              <a:rPr lang="nl-NL" dirty="0"/>
              <a:t>Karakter: superaardig, niet serieus, goed gevoel voor humor, kleptomaan, pyromaan, lichtelijk egoïstisch.</a:t>
            </a:r>
          </a:p>
        </p:txBody>
      </p:sp>
      <p:sp>
        <p:nvSpPr>
          <p:cNvPr id="7" name="Tekstvak 6">
            <a:extLst>
              <a:ext uri="{FF2B5EF4-FFF2-40B4-BE49-F238E27FC236}">
                <a16:creationId xmlns:a16="http://schemas.microsoft.com/office/drawing/2014/main" id="{617C6EE3-12AB-9EB6-F47C-7ADD4ECB8314}"/>
              </a:ext>
            </a:extLst>
          </p:cNvPr>
          <p:cNvSpPr txBox="1"/>
          <p:nvPr/>
        </p:nvSpPr>
        <p:spPr>
          <a:xfrm>
            <a:off x="609441" y="5877272"/>
            <a:ext cx="4404851" cy="341632"/>
          </a:xfrm>
          <a:prstGeom prst="rect">
            <a:avLst/>
          </a:prstGeom>
          <a:noFill/>
        </p:spPr>
        <p:txBody>
          <a:bodyPr wrap="square" rtlCol="0">
            <a:spAutoFit/>
          </a:bodyPr>
          <a:lstStyle/>
          <a:p>
            <a:pPr>
              <a:lnSpc>
                <a:spcPct val="90000"/>
              </a:lnSpc>
            </a:pPr>
            <a:r>
              <a:rPr lang="nl-NL" sz="1800" i="1" dirty="0"/>
              <a:t>^ De oppergod Oeloewakaseba</a:t>
            </a:r>
          </a:p>
        </p:txBody>
      </p:sp>
    </p:spTree>
    <p:extLst>
      <p:ext uri="{BB962C8B-B14F-4D97-AF65-F5344CB8AC3E}">
        <p14:creationId xmlns:p14="http://schemas.microsoft.com/office/powerpoint/2010/main" val="2326216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EE4FF58-99DA-C363-AD3A-FC944DC0E28D}"/>
              </a:ext>
            </a:extLst>
          </p:cNvPr>
          <p:cNvSpPr txBox="1">
            <a:spLocks/>
          </p:cNvSpPr>
          <p:nvPr/>
        </p:nvSpPr>
        <p:spPr>
          <a:xfrm>
            <a:off x="549796" y="692696"/>
            <a:ext cx="5180251" cy="648072"/>
          </a:xfrm>
          <a:prstGeom prst="rect">
            <a:avLst/>
          </a:prstGeom>
        </p:spPr>
        <p:txBody>
          <a:bodyPr/>
          <a:lst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a:lstStyle>
          <a:p>
            <a:r>
              <a:rPr lang="nl-NL" sz="3200" dirty="0"/>
              <a:t>2. JARNOS</a:t>
            </a:r>
          </a:p>
        </p:txBody>
      </p:sp>
      <p:sp>
        <p:nvSpPr>
          <p:cNvPr id="5" name="Tijdelijke aanduiding voor tekst 3">
            <a:extLst>
              <a:ext uri="{FF2B5EF4-FFF2-40B4-BE49-F238E27FC236}">
                <a16:creationId xmlns:a16="http://schemas.microsoft.com/office/drawing/2014/main" id="{C1F0ACD5-7E74-0ED4-623C-B88F51A7A556}"/>
              </a:ext>
            </a:extLst>
          </p:cNvPr>
          <p:cNvSpPr txBox="1">
            <a:spLocks/>
          </p:cNvSpPr>
          <p:nvPr/>
        </p:nvSpPr>
        <p:spPr>
          <a:xfrm>
            <a:off x="549795" y="1340768"/>
            <a:ext cx="5180251" cy="4536504"/>
          </a:xfrm>
          <a:prstGeom prst="rect">
            <a:avLst/>
          </a:prstGeom>
        </p:spPr>
        <p:txBody>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buNone/>
            </a:pPr>
            <a:r>
              <a:rPr lang="nl-NL" sz="2000" dirty="0"/>
              <a:t>Jarnos is de Kotrisiaanse god van het Leven en het Lot. Hij bepaald, in hoeverre de goden daar invloed op hebben, hoe jouw leven gaat*. Hij is de zoon van Oeloewakaseba en Stropop-Vogelverschrikker**.</a:t>
            </a:r>
          </a:p>
          <a:p>
            <a:pPr marL="0" indent="0">
              <a:buNone/>
            </a:pPr>
            <a:r>
              <a:rPr lang="nl-NL" sz="2000" dirty="0"/>
              <a:t>Kenmerken:</a:t>
            </a:r>
          </a:p>
          <a:p>
            <a:pPr marL="342900" indent="-342900">
              <a:buFont typeface="Wingdings" panose="05000000000000000000" pitchFamily="2" charset="2"/>
              <a:buChar char="v"/>
            </a:pPr>
            <a:r>
              <a:rPr lang="nl-NL" sz="2000" dirty="0"/>
              <a:t>Lange man met baard en teveel gel in zijn haar.</a:t>
            </a:r>
          </a:p>
          <a:p>
            <a:pPr marL="342900" indent="-342900">
              <a:buFont typeface="Wingdings" panose="05000000000000000000" pitchFamily="2" charset="2"/>
              <a:buChar char="v"/>
            </a:pPr>
            <a:r>
              <a:rPr lang="nl-NL" sz="2000" dirty="0"/>
              <a:t>Houdt van videogames en natuurwetenschappen.</a:t>
            </a:r>
          </a:p>
          <a:p>
            <a:pPr marL="342900" indent="-342900">
              <a:buFont typeface="Wingdings" panose="05000000000000000000" pitchFamily="2" charset="2"/>
              <a:buChar char="v"/>
            </a:pPr>
            <a:r>
              <a:rPr lang="nl-NL" sz="2000" dirty="0"/>
              <a:t>Karakter: joviaal, lacht graag (en hard), flauw gevoel voor humor.</a:t>
            </a:r>
          </a:p>
        </p:txBody>
      </p:sp>
      <p:sp>
        <p:nvSpPr>
          <p:cNvPr id="6" name="Titel 1">
            <a:extLst>
              <a:ext uri="{FF2B5EF4-FFF2-40B4-BE49-F238E27FC236}">
                <a16:creationId xmlns:a16="http://schemas.microsoft.com/office/drawing/2014/main" id="{D1F8DCB7-C775-985E-5EDE-62BC3755DE6D}"/>
              </a:ext>
            </a:extLst>
          </p:cNvPr>
          <p:cNvSpPr txBox="1">
            <a:spLocks/>
          </p:cNvSpPr>
          <p:nvPr/>
        </p:nvSpPr>
        <p:spPr>
          <a:xfrm>
            <a:off x="6458778" y="692696"/>
            <a:ext cx="5180251" cy="648072"/>
          </a:xfrm>
          <a:prstGeom prst="rect">
            <a:avLst/>
          </a:prstGeom>
        </p:spPr>
        <p:txBody>
          <a:bodyPr/>
          <a:lst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a:lstStyle>
          <a:p>
            <a:r>
              <a:rPr lang="nl-NL" sz="3200" dirty="0"/>
              <a:t>3. RUTGER</a:t>
            </a:r>
          </a:p>
        </p:txBody>
      </p:sp>
      <p:sp>
        <p:nvSpPr>
          <p:cNvPr id="7" name="Tijdelijke aanduiding voor tekst 3">
            <a:extLst>
              <a:ext uri="{FF2B5EF4-FFF2-40B4-BE49-F238E27FC236}">
                <a16:creationId xmlns:a16="http://schemas.microsoft.com/office/drawing/2014/main" id="{515CF70F-D71E-5F41-A49E-E4B9C9CC0285}"/>
              </a:ext>
            </a:extLst>
          </p:cNvPr>
          <p:cNvSpPr txBox="1">
            <a:spLocks/>
          </p:cNvSpPr>
          <p:nvPr/>
        </p:nvSpPr>
        <p:spPr>
          <a:xfrm>
            <a:off x="6458779" y="1329814"/>
            <a:ext cx="5180251" cy="4048224"/>
          </a:xfrm>
          <a:prstGeom prst="rect">
            <a:avLst/>
          </a:prstGeom>
        </p:spPr>
        <p:txBody>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buNone/>
            </a:pPr>
            <a:r>
              <a:rPr lang="nl-NL" sz="2000" dirty="0"/>
              <a:t>Rutger is de Kotrisiaanse god van Culturen en Talen. Hij is een goedaardige godheid, en is de vader van Niels, de God van de Kunst. Rutger is goed in grammatica, wat zijn minst gewaardeerde talent is.</a:t>
            </a:r>
          </a:p>
          <a:p>
            <a:pPr marL="0" indent="0">
              <a:buNone/>
            </a:pPr>
            <a:r>
              <a:rPr lang="nl-NL" sz="2000" dirty="0"/>
              <a:t>Kenmerken:</a:t>
            </a:r>
          </a:p>
          <a:p>
            <a:pPr marL="342900" indent="-342900">
              <a:buFont typeface="Wingdings" panose="05000000000000000000" pitchFamily="2" charset="2"/>
              <a:buChar char="v"/>
            </a:pPr>
            <a:r>
              <a:rPr lang="nl-NL" sz="2000" dirty="0"/>
              <a:t>Lange man met te wijde kleding en altijd een vrolijke twinkeling in zijn ogen.</a:t>
            </a:r>
          </a:p>
          <a:p>
            <a:pPr marL="342900" indent="-342900">
              <a:buFont typeface="Wingdings" panose="05000000000000000000" pitchFamily="2" charset="2"/>
              <a:buChar char="v"/>
            </a:pPr>
            <a:r>
              <a:rPr lang="nl-NL" sz="2000" dirty="0"/>
              <a:t>Vindt het leuk om ruïnes te bekijken.</a:t>
            </a:r>
          </a:p>
          <a:p>
            <a:pPr marL="342900" indent="-342900">
              <a:buFont typeface="Wingdings" panose="05000000000000000000" pitchFamily="2" charset="2"/>
              <a:buChar char="v"/>
            </a:pPr>
            <a:r>
              <a:rPr lang="nl-NL" sz="2000" dirty="0"/>
              <a:t>Karakter: rustig, vriendelijk, grappig, eigenlijk niks op aan te merken.</a:t>
            </a:r>
          </a:p>
        </p:txBody>
      </p:sp>
      <p:sp>
        <p:nvSpPr>
          <p:cNvPr id="8" name="Tekstvak 7">
            <a:extLst>
              <a:ext uri="{FF2B5EF4-FFF2-40B4-BE49-F238E27FC236}">
                <a16:creationId xmlns:a16="http://schemas.microsoft.com/office/drawing/2014/main" id="{F22AC79B-FA19-ECDC-E4B0-A7FF34B71DCF}"/>
              </a:ext>
            </a:extLst>
          </p:cNvPr>
          <p:cNvSpPr txBox="1"/>
          <p:nvPr/>
        </p:nvSpPr>
        <p:spPr>
          <a:xfrm>
            <a:off x="261764" y="6165304"/>
            <a:ext cx="11377264" cy="674031"/>
          </a:xfrm>
          <a:prstGeom prst="rect">
            <a:avLst/>
          </a:prstGeom>
          <a:noFill/>
        </p:spPr>
        <p:txBody>
          <a:bodyPr wrap="square" rtlCol="0">
            <a:spAutoFit/>
          </a:bodyPr>
          <a:lstStyle/>
          <a:p>
            <a:pPr>
              <a:lnSpc>
                <a:spcPct val="90000"/>
              </a:lnSpc>
            </a:pPr>
            <a:r>
              <a:rPr lang="nl-NL" sz="1400" dirty="0"/>
              <a:t>*Tenzij hij geen zin heeft. Dan doet hij dat niet, en dan moet je zelf maar gewoon over je leven beslissen.</a:t>
            </a:r>
          </a:p>
          <a:p>
            <a:pPr>
              <a:lnSpc>
                <a:spcPct val="90000"/>
              </a:lnSpc>
            </a:pPr>
            <a:r>
              <a:rPr lang="nl-NL" sz="1400" dirty="0"/>
              <a:t>**De Beschermgodin van de Natuur. Eigenlijk heet ze Animlín, maar niemand noemt haar meer zo sinds dat ze door de zeegod Poseidon werd gespot terwijl ze (in een slechte bui) in een graanveld in Siberië vogels weg aan het jagen was.</a:t>
            </a:r>
          </a:p>
        </p:txBody>
      </p:sp>
    </p:spTree>
    <p:extLst>
      <p:ext uri="{BB962C8B-B14F-4D97-AF65-F5344CB8AC3E}">
        <p14:creationId xmlns:p14="http://schemas.microsoft.com/office/powerpoint/2010/main" val="20762672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EE4FF58-99DA-C363-AD3A-FC944DC0E28D}"/>
              </a:ext>
            </a:extLst>
          </p:cNvPr>
          <p:cNvSpPr txBox="1">
            <a:spLocks/>
          </p:cNvSpPr>
          <p:nvPr/>
        </p:nvSpPr>
        <p:spPr>
          <a:xfrm>
            <a:off x="549796" y="692696"/>
            <a:ext cx="5180251" cy="648072"/>
          </a:xfrm>
          <a:prstGeom prst="rect">
            <a:avLst/>
          </a:prstGeom>
        </p:spPr>
        <p:txBody>
          <a:bodyPr/>
          <a:lst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a:lstStyle>
          <a:p>
            <a:r>
              <a:rPr lang="nl-NL" sz="3200" dirty="0"/>
              <a:t>4. AHMED</a:t>
            </a:r>
          </a:p>
        </p:txBody>
      </p:sp>
      <p:sp>
        <p:nvSpPr>
          <p:cNvPr id="5" name="Tijdelijke aanduiding voor tekst 3">
            <a:extLst>
              <a:ext uri="{FF2B5EF4-FFF2-40B4-BE49-F238E27FC236}">
                <a16:creationId xmlns:a16="http://schemas.microsoft.com/office/drawing/2014/main" id="{C1F0ACD5-7E74-0ED4-623C-B88F51A7A556}"/>
              </a:ext>
            </a:extLst>
          </p:cNvPr>
          <p:cNvSpPr txBox="1">
            <a:spLocks/>
          </p:cNvSpPr>
          <p:nvPr/>
        </p:nvSpPr>
        <p:spPr>
          <a:xfrm>
            <a:off x="549795" y="1340768"/>
            <a:ext cx="5180251" cy="4536504"/>
          </a:xfrm>
          <a:prstGeom prst="rect">
            <a:avLst/>
          </a:prstGeom>
        </p:spPr>
        <p:txBody>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buNone/>
            </a:pPr>
            <a:r>
              <a:rPr lang="nl-NL" sz="2000" dirty="0"/>
              <a:t>Ahmed is de God van de Wetenschap, de Ruimtevaart, de Muziek en de Wasberen. Hij is een van de populairste goden.</a:t>
            </a:r>
          </a:p>
          <a:p>
            <a:pPr marL="0" indent="0">
              <a:buNone/>
            </a:pPr>
            <a:r>
              <a:rPr lang="nl-NL" sz="2000" dirty="0"/>
              <a:t>Kenmerken:</a:t>
            </a:r>
          </a:p>
          <a:p>
            <a:pPr marL="342900" indent="-342900">
              <a:buFont typeface="Wingdings" panose="05000000000000000000" pitchFamily="2" charset="2"/>
              <a:buChar char="v"/>
            </a:pPr>
            <a:r>
              <a:rPr lang="nl-NL" sz="2000" dirty="0"/>
              <a:t>Wasbeer met tulband en krulsnor.</a:t>
            </a:r>
          </a:p>
          <a:p>
            <a:pPr marL="342900" indent="-342900">
              <a:buFont typeface="Wingdings" panose="05000000000000000000" pitchFamily="2" charset="2"/>
              <a:buChar char="v"/>
            </a:pPr>
            <a:r>
              <a:rPr lang="nl-NL" sz="2000" dirty="0"/>
              <a:t>Is dol op fluitspelen en muziek maken (het liefst zo vals mogelijk).</a:t>
            </a:r>
          </a:p>
          <a:p>
            <a:pPr marL="342900" indent="-342900">
              <a:buFont typeface="Wingdings" panose="05000000000000000000" pitchFamily="2" charset="2"/>
              <a:buChar char="v"/>
            </a:pPr>
            <a:r>
              <a:rPr lang="nl-NL" sz="2000" dirty="0"/>
              <a:t>Karakter: vrolijk, charmant, lichtelijk sadistisch en onrealistisch.</a:t>
            </a:r>
          </a:p>
        </p:txBody>
      </p:sp>
      <p:sp>
        <p:nvSpPr>
          <p:cNvPr id="6" name="Titel 1">
            <a:extLst>
              <a:ext uri="{FF2B5EF4-FFF2-40B4-BE49-F238E27FC236}">
                <a16:creationId xmlns:a16="http://schemas.microsoft.com/office/drawing/2014/main" id="{D1F8DCB7-C775-985E-5EDE-62BC3755DE6D}"/>
              </a:ext>
            </a:extLst>
          </p:cNvPr>
          <p:cNvSpPr txBox="1">
            <a:spLocks/>
          </p:cNvSpPr>
          <p:nvPr/>
        </p:nvSpPr>
        <p:spPr>
          <a:xfrm>
            <a:off x="6458778" y="692696"/>
            <a:ext cx="5180251" cy="648072"/>
          </a:xfrm>
          <a:prstGeom prst="rect">
            <a:avLst/>
          </a:prstGeom>
        </p:spPr>
        <p:txBody>
          <a:bodyPr/>
          <a:lst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a:lstStyle>
          <a:p>
            <a:r>
              <a:rPr lang="nl-NL" sz="3200" dirty="0"/>
              <a:t>5. IKEÄSON</a:t>
            </a:r>
          </a:p>
        </p:txBody>
      </p:sp>
      <p:sp>
        <p:nvSpPr>
          <p:cNvPr id="7" name="Tijdelijke aanduiding voor tekst 3">
            <a:extLst>
              <a:ext uri="{FF2B5EF4-FFF2-40B4-BE49-F238E27FC236}">
                <a16:creationId xmlns:a16="http://schemas.microsoft.com/office/drawing/2014/main" id="{515CF70F-D71E-5F41-A49E-E4B9C9CC0285}"/>
              </a:ext>
            </a:extLst>
          </p:cNvPr>
          <p:cNvSpPr txBox="1">
            <a:spLocks/>
          </p:cNvSpPr>
          <p:nvPr/>
        </p:nvSpPr>
        <p:spPr>
          <a:xfrm>
            <a:off x="6458779" y="1329814"/>
            <a:ext cx="5180251" cy="4835490"/>
          </a:xfrm>
          <a:prstGeom prst="rect">
            <a:avLst/>
          </a:prstGeom>
        </p:spPr>
        <p:txBody>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buNone/>
            </a:pPr>
            <a:r>
              <a:rPr lang="nl-NL" sz="2000" dirty="0">
                <a:effectLst/>
                <a:latin typeface="+mj-lt"/>
                <a:ea typeface="Calibri" panose="020F0502020204030204" pitchFamily="34" charset="0"/>
                <a:cs typeface="Times New Roman" panose="02020603050405020304" pitchFamily="18" charset="0"/>
              </a:rPr>
              <a:t>Ikeäson is een relatief jonge god. </a:t>
            </a:r>
            <a:r>
              <a:rPr lang="nl-NL" sz="2000" dirty="0" err="1">
                <a:effectLst/>
                <a:latin typeface="+mj-lt"/>
                <a:ea typeface="Calibri" panose="020F0502020204030204" pitchFamily="34" charset="0"/>
                <a:cs typeface="Times New Roman" panose="02020603050405020304" pitchFamily="18" charset="0"/>
              </a:rPr>
              <a:t>Xij</a:t>
            </a:r>
            <a:r>
              <a:rPr lang="nl-NL" sz="2000" dirty="0">
                <a:effectLst/>
                <a:latin typeface="+mj-lt"/>
                <a:ea typeface="Calibri" panose="020F0502020204030204" pitchFamily="34" charset="0"/>
                <a:cs typeface="Times New Roman" panose="02020603050405020304" pitchFamily="18" charset="0"/>
              </a:rPr>
              <a:t> is vice-oppergod &amp; God van Lego, Meubels, Doolhoven, Haaien en Zweedse Gehaktballetjes.</a:t>
            </a:r>
          </a:p>
          <a:p>
            <a:pPr marL="0" indent="0">
              <a:buNone/>
            </a:pPr>
            <a:r>
              <a:rPr lang="nl-NL" sz="2000" dirty="0"/>
              <a:t>Kenmerken:</a:t>
            </a:r>
          </a:p>
          <a:p>
            <a:pPr marL="342900" indent="-342900">
              <a:buFont typeface="Wingdings" panose="05000000000000000000" pitchFamily="2" charset="2"/>
              <a:buChar char="v"/>
            </a:pPr>
            <a:r>
              <a:rPr lang="nl-NL" sz="2000" dirty="0"/>
              <a:t>Haai-man gemaakt van steeds verplaatsende legoblokjes, gehuld in een gewaad met het motief van de Zweedse vlag.</a:t>
            </a:r>
          </a:p>
          <a:p>
            <a:pPr marL="342900" indent="-342900">
              <a:buFont typeface="Wingdings" panose="05000000000000000000" pitchFamily="2" charset="2"/>
              <a:buChar char="v"/>
            </a:pPr>
            <a:r>
              <a:rPr lang="nl-NL" sz="2000" dirty="0"/>
              <a:t>Houdt van Zweedse gehaktballetjes en spelen met lego.</a:t>
            </a:r>
          </a:p>
          <a:p>
            <a:pPr marL="342900" indent="-342900">
              <a:buFont typeface="Wingdings" panose="05000000000000000000" pitchFamily="2" charset="2"/>
              <a:buChar char="v"/>
            </a:pPr>
            <a:r>
              <a:rPr lang="nl-NL" sz="2000" dirty="0"/>
              <a:t>Karakter: heel speels en kinds, heeft een lach en blik zo schattig als een babykatje.</a:t>
            </a:r>
          </a:p>
        </p:txBody>
      </p:sp>
    </p:spTree>
    <p:extLst>
      <p:ext uri="{BB962C8B-B14F-4D97-AF65-F5344CB8AC3E}">
        <p14:creationId xmlns:p14="http://schemas.microsoft.com/office/powerpoint/2010/main" val="603884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theme1.xml><?xml version="1.0" encoding="utf-8"?>
<a:theme xmlns:a="http://schemas.openxmlformats.org/drawingml/2006/main" name="Rood radiaal (16: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9532506_TF02804895_TF02804895" id="{F9AD8703-BD97-462B-9F45-76999CDFE6FB}" vid="{E28AF837-6D39-4DCD-9538-32EA7C472B47}"/>
    </a:ext>
  </a:extLst>
</a:theme>
</file>

<file path=ppt/theme/theme2.xml><?xml version="1.0" encoding="utf-8"?>
<a:theme xmlns:a="http://schemas.openxmlformats.org/drawingml/2006/main" name="Office-thema">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thema">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076977-ECB7-44C2-A70D-853BB6B41242}">
  <ds:schemaRef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 ds:uri="4873beb7-5857-4685-be1f-d57550cc96cc"/>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3.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met rode radiaallijnen (breedbeeld)</Template>
  <TotalTime>1240</TotalTime>
  <Words>1821</Words>
  <Application>Microsoft Office PowerPoint</Application>
  <PresentationFormat>Aangepast</PresentationFormat>
  <Paragraphs>135</Paragraphs>
  <Slides>16</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Cambria</vt:lpstr>
      <vt:lpstr>Noto Sans Symbols</vt:lpstr>
      <vt:lpstr>Wingdings</vt:lpstr>
      <vt:lpstr>Rood radiaal (16:9)</vt:lpstr>
      <vt:lpstr>HET OELOEWAKASEBAÏSME</vt:lpstr>
      <vt:lpstr>INHOUD</vt:lpstr>
      <vt:lpstr>WAT IS KOTRIS?</vt:lpstr>
      <vt:lpstr>WAT IS HET OELOEWAKASEBAÏSME?</vt:lpstr>
      <vt:lpstr>Wat zijn de kernpunten van het oeloewakasebaïsme?</vt:lpstr>
      <vt:lpstr>Wie zijn belangrijkste goden van het Oeloewakasebaïsme? </vt:lpstr>
      <vt:lpstr>1. OELOEWAKASEBA</vt:lpstr>
      <vt:lpstr>PowerPoint-presentatie</vt:lpstr>
      <vt:lpstr>PowerPoint-presentatie</vt:lpstr>
      <vt:lpstr>ANDERE GODEN</vt:lpstr>
      <vt:lpstr>Oeloewakaseba’s geliefde huisdier: de kat morbËAIyúèíeoaeäíèûëîl</vt:lpstr>
      <vt:lpstr>ANDERE BELANGRIJKE MYTHOLOGISCHE FIGUREN </vt:lpstr>
      <vt:lpstr>PowerPoint-presentatie</vt:lpstr>
      <vt:lpstr>PowerPoint-presentatie</vt:lpstr>
      <vt:lpstr>Wie is de Frikn-dèl?</vt:lpstr>
      <vt:lpstr>WAAROM Moet je lid worden van het Oeloewakasebaïsme?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OELOEWAKASEBAÏSME</dc:title>
  <dc:creator>Tristan Neve</dc:creator>
  <cp:lastModifiedBy>Janssen, K.G.C. (Koen)</cp:lastModifiedBy>
  <cp:revision>7</cp:revision>
  <dcterms:created xsi:type="dcterms:W3CDTF">2023-04-28T17:11:17Z</dcterms:created>
  <dcterms:modified xsi:type="dcterms:W3CDTF">2025-01-30T08:48:02Z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SIP_Label_415030db-5b96-4a80-bef5-9bbf300e0d2e_Enabled">
    <vt:lpwstr>true</vt:lpwstr>
  </property>
  <property fmtid="{D5CDD505-2E9C-101B-9397-08002B2CF9AE}" pid="9" name="MSIP_Label_415030db-5b96-4a80-bef5-9bbf300e0d2e_SetDate">
    <vt:lpwstr>2023-04-28T17:57:53Z</vt:lpwstr>
  </property>
  <property fmtid="{D5CDD505-2E9C-101B-9397-08002B2CF9AE}" pid="10" name="MSIP_Label_415030db-5b96-4a80-bef5-9bbf300e0d2e_Method">
    <vt:lpwstr>Standard</vt:lpwstr>
  </property>
  <property fmtid="{D5CDD505-2E9C-101B-9397-08002B2CF9AE}" pid="11" name="MSIP_Label_415030db-5b96-4a80-bef5-9bbf300e0d2e_Name">
    <vt:lpwstr>General</vt:lpwstr>
  </property>
  <property fmtid="{D5CDD505-2E9C-101B-9397-08002B2CF9AE}" pid="12" name="MSIP_Label_415030db-5b96-4a80-bef5-9bbf300e0d2e_SiteId">
    <vt:lpwstr>9e9002aa-e50e-44b8-bb7a-021d21198024</vt:lpwstr>
  </property>
  <property fmtid="{D5CDD505-2E9C-101B-9397-08002B2CF9AE}" pid="13" name="MSIP_Label_415030db-5b96-4a80-bef5-9bbf300e0d2e_ActionId">
    <vt:lpwstr>2c16bf64-09fd-43cc-93fb-58a707fab7f2</vt:lpwstr>
  </property>
  <property fmtid="{D5CDD505-2E9C-101B-9397-08002B2CF9AE}" pid="14" name="MSIP_Label_415030db-5b96-4a80-bef5-9bbf300e0d2e_ContentBits">
    <vt:lpwstr>0</vt:lpwstr>
  </property>
</Properties>
</file>